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E7F"/>
    <a:srgbClr val="EB6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5" autoAdjust="0"/>
    <p:restoredTop sz="94660"/>
  </p:normalViewPr>
  <p:slideViewPr>
    <p:cSldViewPr snapToGrid="0">
      <p:cViewPr>
        <p:scale>
          <a:sx n="66" d="100"/>
          <a:sy n="66" d="100"/>
        </p:scale>
        <p:origin x="3222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D55C-4F65-46DE-BE80-AD0A38791E26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DCF5-722E-4BD8-96B0-B4F170C91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6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D55C-4F65-46DE-BE80-AD0A38791E26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DCF5-722E-4BD8-96B0-B4F170C91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40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D55C-4F65-46DE-BE80-AD0A38791E26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DCF5-722E-4BD8-96B0-B4F170C91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81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D55C-4F65-46DE-BE80-AD0A38791E26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DCF5-722E-4BD8-96B0-B4F170C91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46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D55C-4F65-46DE-BE80-AD0A38791E26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DCF5-722E-4BD8-96B0-B4F170C91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73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D55C-4F65-46DE-BE80-AD0A38791E26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DCF5-722E-4BD8-96B0-B4F170C91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13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D55C-4F65-46DE-BE80-AD0A38791E26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DCF5-722E-4BD8-96B0-B4F170C91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21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D55C-4F65-46DE-BE80-AD0A38791E26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DCF5-722E-4BD8-96B0-B4F170C91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D55C-4F65-46DE-BE80-AD0A38791E26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DCF5-722E-4BD8-96B0-B4F170C91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3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D55C-4F65-46DE-BE80-AD0A38791E26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DCF5-722E-4BD8-96B0-B4F170C91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73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D55C-4F65-46DE-BE80-AD0A38791E26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DCF5-722E-4BD8-96B0-B4F170C91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95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D55C-4F65-46DE-BE80-AD0A38791E26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1DCF5-722E-4BD8-96B0-B4F170C91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92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 object 16">
            <a:extLst>
              <a:ext uri="{FF2B5EF4-FFF2-40B4-BE49-F238E27FC236}">
                <a16:creationId xmlns:a16="http://schemas.microsoft.com/office/drawing/2014/main" id="{D4AB86B1-9412-466E-87FC-8F27ADC497CC}"/>
              </a:ext>
            </a:extLst>
          </p:cNvPr>
          <p:cNvPicPr/>
          <p:nvPr/>
        </p:nvPicPr>
        <p:blipFill rotWithShape="1">
          <a:blip r:embed="rId2" cstate="print"/>
          <a:srcRect b="16144"/>
          <a:stretch/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7" name="bg object 18">
            <a:extLst>
              <a:ext uri="{FF2B5EF4-FFF2-40B4-BE49-F238E27FC236}">
                <a16:creationId xmlns:a16="http://schemas.microsoft.com/office/drawing/2014/main" id="{6AC6D131-A069-4B18-9C66-E35F165A267E}"/>
              </a:ext>
            </a:extLst>
          </p:cNvPr>
          <p:cNvSpPr/>
          <p:nvPr/>
        </p:nvSpPr>
        <p:spPr>
          <a:xfrm>
            <a:off x="0" y="0"/>
            <a:ext cx="9906000" cy="711200"/>
          </a:xfrm>
          <a:custGeom>
            <a:avLst/>
            <a:gdLst/>
            <a:ahLst/>
            <a:cxnLst/>
            <a:rect l="l" t="t" r="r" b="b"/>
            <a:pathLst>
              <a:path w="7560309" h="540385">
                <a:moveTo>
                  <a:pt x="7559992" y="0"/>
                </a:moveTo>
                <a:lnTo>
                  <a:pt x="0" y="0"/>
                </a:lnTo>
                <a:lnTo>
                  <a:pt x="0" y="540003"/>
                </a:lnTo>
                <a:lnTo>
                  <a:pt x="7559992" y="540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0047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5">
            <a:extLst>
              <a:ext uri="{FF2B5EF4-FFF2-40B4-BE49-F238E27FC236}">
                <a16:creationId xmlns:a16="http://schemas.microsoft.com/office/drawing/2014/main" id="{AEBBFA44-3AC6-484C-AFEE-0D299ED9CBEF}"/>
              </a:ext>
            </a:extLst>
          </p:cNvPr>
          <p:cNvSpPr txBox="1"/>
          <p:nvPr/>
        </p:nvSpPr>
        <p:spPr>
          <a:xfrm>
            <a:off x="859972" y="165164"/>
            <a:ext cx="8186057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ja-JP" altLang="en-US" sz="2400" b="1" spc="8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ものづくりに携わるみなさまへ</a:t>
            </a:r>
            <a:endParaRPr sz="2400" dirty="0">
              <a:latin typeface="游ゴシック" panose="020B0400000000000000" pitchFamily="50" charset="-128"/>
              <a:ea typeface="游ゴシック" panose="020B0400000000000000" pitchFamily="50" charset="-128"/>
              <a:cs typeface="UDShinGoPro-Heavy"/>
            </a:endParaRPr>
          </a:p>
        </p:txBody>
      </p:sp>
      <p:sp>
        <p:nvSpPr>
          <p:cNvPr id="21" name="object 60">
            <a:extLst>
              <a:ext uri="{FF2B5EF4-FFF2-40B4-BE49-F238E27FC236}">
                <a16:creationId xmlns:a16="http://schemas.microsoft.com/office/drawing/2014/main" id="{56166013-2115-49B9-AA61-D252652A4AE7}"/>
              </a:ext>
            </a:extLst>
          </p:cNvPr>
          <p:cNvSpPr/>
          <p:nvPr/>
        </p:nvSpPr>
        <p:spPr>
          <a:xfrm>
            <a:off x="7010040" y="4519365"/>
            <a:ext cx="2290371" cy="2290371"/>
          </a:xfrm>
          <a:custGeom>
            <a:avLst/>
            <a:gdLst/>
            <a:ahLst/>
            <a:cxnLst/>
            <a:rect l="l" t="t" r="r" b="b"/>
            <a:pathLst>
              <a:path w="1980565" h="1980564">
                <a:moveTo>
                  <a:pt x="990003" y="0"/>
                </a:moveTo>
                <a:lnTo>
                  <a:pt x="942036" y="1141"/>
                </a:lnTo>
                <a:lnTo>
                  <a:pt x="894659" y="4531"/>
                </a:lnTo>
                <a:lnTo>
                  <a:pt x="847923" y="10119"/>
                </a:lnTo>
                <a:lnTo>
                  <a:pt x="801880" y="17851"/>
                </a:lnTo>
                <a:lnTo>
                  <a:pt x="756581" y="27676"/>
                </a:lnTo>
                <a:lnTo>
                  <a:pt x="712079" y="39543"/>
                </a:lnTo>
                <a:lnTo>
                  <a:pt x="668426" y="53399"/>
                </a:lnTo>
                <a:lnTo>
                  <a:pt x="625673" y="69192"/>
                </a:lnTo>
                <a:lnTo>
                  <a:pt x="583872" y="86871"/>
                </a:lnTo>
                <a:lnTo>
                  <a:pt x="543075" y="106384"/>
                </a:lnTo>
                <a:lnTo>
                  <a:pt x="503334" y="127679"/>
                </a:lnTo>
                <a:lnTo>
                  <a:pt x="464701" y="150704"/>
                </a:lnTo>
                <a:lnTo>
                  <a:pt x="427227" y="175408"/>
                </a:lnTo>
                <a:lnTo>
                  <a:pt x="390965" y="201737"/>
                </a:lnTo>
                <a:lnTo>
                  <a:pt x="355966" y="229641"/>
                </a:lnTo>
                <a:lnTo>
                  <a:pt x="322282" y="259068"/>
                </a:lnTo>
                <a:lnTo>
                  <a:pt x="289966" y="289966"/>
                </a:lnTo>
                <a:lnTo>
                  <a:pt x="259068" y="322282"/>
                </a:lnTo>
                <a:lnTo>
                  <a:pt x="229641" y="355966"/>
                </a:lnTo>
                <a:lnTo>
                  <a:pt x="201737" y="390965"/>
                </a:lnTo>
                <a:lnTo>
                  <a:pt x="175408" y="427227"/>
                </a:lnTo>
                <a:lnTo>
                  <a:pt x="150704" y="464701"/>
                </a:lnTo>
                <a:lnTo>
                  <a:pt x="127679" y="503334"/>
                </a:lnTo>
                <a:lnTo>
                  <a:pt x="106384" y="543075"/>
                </a:lnTo>
                <a:lnTo>
                  <a:pt x="86871" y="583872"/>
                </a:lnTo>
                <a:lnTo>
                  <a:pt x="69192" y="625673"/>
                </a:lnTo>
                <a:lnTo>
                  <a:pt x="53399" y="668426"/>
                </a:lnTo>
                <a:lnTo>
                  <a:pt x="39543" y="712079"/>
                </a:lnTo>
                <a:lnTo>
                  <a:pt x="27676" y="756581"/>
                </a:lnTo>
                <a:lnTo>
                  <a:pt x="17851" y="801880"/>
                </a:lnTo>
                <a:lnTo>
                  <a:pt x="10119" y="847923"/>
                </a:lnTo>
                <a:lnTo>
                  <a:pt x="4531" y="894659"/>
                </a:lnTo>
                <a:lnTo>
                  <a:pt x="1141" y="942036"/>
                </a:lnTo>
                <a:lnTo>
                  <a:pt x="0" y="990003"/>
                </a:lnTo>
                <a:lnTo>
                  <a:pt x="1141" y="1037969"/>
                </a:lnTo>
                <a:lnTo>
                  <a:pt x="4531" y="1085346"/>
                </a:lnTo>
                <a:lnTo>
                  <a:pt x="10119" y="1132082"/>
                </a:lnTo>
                <a:lnTo>
                  <a:pt x="17851" y="1178125"/>
                </a:lnTo>
                <a:lnTo>
                  <a:pt x="27676" y="1223424"/>
                </a:lnTo>
                <a:lnTo>
                  <a:pt x="39543" y="1267926"/>
                </a:lnTo>
                <a:lnTo>
                  <a:pt x="53399" y="1311579"/>
                </a:lnTo>
                <a:lnTo>
                  <a:pt x="69192" y="1354332"/>
                </a:lnTo>
                <a:lnTo>
                  <a:pt x="86871" y="1396133"/>
                </a:lnTo>
                <a:lnTo>
                  <a:pt x="106384" y="1436930"/>
                </a:lnTo>
                <a:lnTo>
                  <a:pt x="127679" y="1476671"/>
                </a:lnTo>
                <a:lnTo>
                  <a:pt x="150704" y="1515305"/>
                </a:lnTo>
                <a:lnTo>
                  <a:pt x="175408" y="1552778"/>
                </a:lnTo>
                <a:lnTo>
                  <a:pt x="201737" y="1589040"/>
                </a:lnTo>
                <a:lnTo>
                  <a:pt x="229641" y="1624039"/>
                </a:lnTo>
                <a:lnTo>
                  <a:pt x="259068" y="1657723"/>
                </a:lnTo>
                <a:lnTo>
                  <a:pt x="289966" y="1690039"/>
                </a:lnTo>
                <a:lnTo>
                  <a:pt x="322282" y="1720937"/>
                </a:lnTo>
                <a:lnTo>
                  <a:pt x="355966" y="1750364"/>
                </a:lnTo>
                <a:lnTo>
                  <a:pt x="390965" y="1778268"/>
                </a:lnTo>
                <a:lnTo>
                  <a:pt x="427227" y="1804598"/>
                </a:lnTo>
                <a:lnTo>
                  <a:pt x="464701" y="1829301"/>
                </a:lnTo>
                <a:lnTo>
                  <a:pt x="503334" y="1852326"/>
                </a:lnTo>
                <a:lnTo>
                  <a:pt x="543075" y="1873621"/>
                </a:lnTo>
                <a:lnTo>
                  <a:pt x="583872" y="1893134"/>
                </a:lnTo>
                <a:lnTo>
                  <a:pt x="625673" y="1910813"/>
                </a:lnTo>
                <a:lnTo>
                  <a:pt x="668426" y="1926607"/>
                </a:lnTo>
                <a:lnTo>
                  <a:pt x="712079" y="1940462"/>
                </a:lnTo>
                <a:lnTo>
                  <a:pt x="756581" y="1952329"/>
                </a:lnTo>
                <a:lnTo>
                  <a:pt x="801880" y="1962154"/>
                </a:lnTo>
                <a:lnTo>
                  <a:pt x="847923" y="1969887"/>
                </a:lnTo>
                <a:lnTo>
                  <a:pt x="894659" y="1975474"/>
                </a:lnTo>
                <a:lnTo>
                  <a:pt x="942036" y="1978864"/>
                </a:lnTo>
                <a:lnTo>
                  <a:pt x="990003" y="1980006"/>
                </a:lnTo>
                <a:lnTo>
                  <a:pt x="1037969" y="1978864"/>
                </a:lnTo>
                <a:lnTo>
                  <a:pt x="1085346" y="1975474"/>
                </a:lnTo>
                <a:lnTo>
                  <a:pt x="1132082" y="1969887"/>
                </a:lnTo>
                <a:lnTo>
                  <a:pt x="1178125" y="1962154"/>
                </a:lnTo>
                <a:lnTo>
                  <a:pt x="1223424" y="1952329"/>
                </a:lnTo>
                <a:lnTo>
                  <a:pt x="1267926" y="1940462"/>
                </a:lnTo>
                <a:lnTo>
                  <a:pt x="1311579" y="1926607"/>
                </a:lnTo>
                <a:lnTo>
                  <a:pt x="1354332" y="1910813"/>
                </a:lnTo>
                <a:lnTo>
                  <a:pt x="1396133" y="1893134"/>
                </a:lnTo>
                <a:lnTo>
                  <a:pt x="1436930" y="1873621"/>
                </a:lnTo>
                <a:lnTo>
                  <a:pt x="1476671" y="1852326"/>
                </a:lnTo>
                <a:lnTo>
                  <a:pt x="1515305" y="1829301"/>
                </a:lnTo>
                <a:lnTo>
                  <a:pt x="1552778" y="1804598"/>
                </a:lnTo>
                <a:lnTo>
                  <a:pt x="1589040" y="1778268"/>
                </a:lnTo>
                <a:lnTo>
                  <a:pt x="1624039" y="1750364"/>
                </a:lnTo>
                <a:lnTo>
                  <a:pt x="1657723" y="1720937"/>
                </a:lnTo>
                <a:lnTo>
                  <a:pt x="1690039" y="1690039"/>
                </a:lnTo>
                <a:lnTo>
                  <a:pt x="1720937" y="1657723"/>
                </a:lnTo>
                <a:lnTo>
                  <a:pt x="1750364" y="1624039"/>
                </a:lnTo>
                <a:lnTo>
                  <a:pt x="1778268" y="1589040"/>
                </a:lnTo>
                <a:lnTo>
                  <a:pt x="1804598" y="1552778"/>
                </a:lnTo>
                <a:lnTo>
                  <a:pt x="1829301" y="1515305"/>
                </a:lnTo>
                <a:lnTo>
                  <a:pt x="1852326" y="1476671"/>
                </a:lnTo>
                <a:lnTo>
                  <a:pt x="1873621" y="1436930"/>
                </a:lnTo>
                <a:lnTo>
                  <a:pt x="1893134" y="1396133"/>
                </a:lnTo>
                <a:lnTo>
                  <a:pt x="1910813" y="1354332"/>
                </a:lnTo>
                <a:lnTo>
                  <a:pt x="1926607" y="1311579"/>
                </a:lnTo>
                <a:lnTo>
                  <a:pt x="1940462" y="1267926"/>
                </a:lnTo>
                <a:lnTo>
                  <a:pt x="1952329" y="1223424"/>
                </a:lnTo>
                <a:lnTo>
                  <a:pt x="1962154" y="1178125"/>
                </a:lnTo>
                <a:lnTo>
                  <a:pt x="1969887" y="1132082"/>
                </a:lnTo>
                <a:lnTo>
                  <a:pt x="1975474" y="1085346"/>
                </a:lnTo>
                <a:lnTo>
                  <a:pt x="1978864" y="1037969"/>
                </a:lnTo>
                <a:lnTo>
                  <a:pt x="1980006" y="990003"/>
                </a:lnTo>
                <a:lnTo>
                  <a:pt x="1978864" y="942036"/>
                </a:lnTo>
                <a:lnTo>
                  <a:pt x="1975474" y="894659"/>
                </a:lnTo>
                <a:lnTo>
                  <a:pt x="1969887" y="847923"/>
                </a:lnTo>
                <a:lnTo>
                  <a:pt x="1962154" y="801880"/>
                </a:lnTo>
                <a:lnTo>
                  <a:pt x="1952329" y="756581"/>
                </a:lnTo>
                <a:lnTo>
                  <a:pt x="1940462" y="712079"/>
                </a:lnTo>
                <a:lnTo>
                  <a:pt x="1926607" y="668426"/>
                </a:lnTo>
                <a:lnTo>
                  <a:pt x="1910813" y="625673"/>
                </a:lnTo>
                <a:lnTo>
                  <a:pt x="1893134" y="583872"/>
                </a:lnTo>
                <a:lnTo>
                  <a:pt x="1873621" y="543075"/>
                </a:lnTo>
                <a:lnTo>
                  <a:pt x="1852326" y="503334"/>
                </a:lnTo>
                <a:lnTo>
                  <a:pt x="1829301" y="464701"/>
                </a:lnTo>
                <a:lnTo>
                  <a:pt x="1804598" y="427227"/>
                </a:lnTo>
                <a:lnTo>
                  <a:pt x="1778268" y="390965"/>
                </a:lnTo>
                <a:lnTo>
                  <a:pt x="1750364" y="355966"/>
                </a:lnTo>
                <a:lnTo>
                  <a:pt x="1720937" y="322282"/>
                </a:lnTo>
                <a:lnTo>
                  <a:pt x="1690039" y="289966"/>
                </a:lnTo>
                <a:lnTo>
                  <a:pt x="1657723" y="259068"/>
                </a:lnTo>
                <a:lnTo>
                  <a:pt x="1624039" y="229641"/>
                </a:lnTo>
                <a:lnTo>
                  <a:pt x="1589040" y="201737"/>
                </a:lnTo>
                <a:lnTo>
                  <a:pt x="1552778" y="175408"/>
                </a:lnTo>
                <a:lnTo>
                  <a:pt x="1515305" y="150704"/>
                </a:lnTo>
                <a:lnTo>
                  <a:pt x="1476671" y="127679"/>
                </a:lnTo>
                <a:lnTo>
                  <a:pt x="1436930" y="106384"/>
                </a:lnTo>
                <a:lnTo>
                  <a:pt x="1396133" y="86871"/>
                </a:lnTo>
                <a:lnTo>
                  <a:pt x="1354332" y="69192"/>
                </a:lnTo>
                <a:lnTo>
                  <a:pt x="1311579" y="53399"/>
                </a:lnTo>
                <a:lnTo>
                  <a:pt x="1267926" y="39543"/>
                </a:lnTo>
                <a:lnTo>
                  <a:pt x="1223424" y="27676"/>
                </a:lnTo>
                <a:lnTo>
                  <a:pt x="1178125" y="17851"/>
                </a:lnTo>
                <a:lnTo>
                  <a:pt x="1132082" y="10119"/>
                </a:lnTo>
                <a:lnTo>
                  <a:pt x="1085346" y="4531"/>
                </a:lnTo>
                <a:lnTo>
                  <a:pt x="1037969" y="1141"/>
                </a:lnTo>
                <a:lnTo>
                  <a:pt x="990003" y="0"/>
                </a:lnTo>
                <a:close/>
              </a:path>
            </a:pathLst>
          </a:custGeom>
          <a:solidFill>
            <a:srgbClr val="F0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9A7C1EB-ED95-4D06-97DA-FDB7D9F3A79E}"/>
              </a:ext>
            </a:extLst>
          </p:cNvPr>
          <p:cNvSpPr txBox="1"/>
          <p:nvPr/>
        </p:nvSpPr>
        <p:spPr>
          <a:xfrm>
            <a:off x="7112632" y="4818165"/>
            <a:ext cx="208518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spc="15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ftGoStd-Light"/>
              </a:rPr>
              <a:t>安心の</a:t>
            </a:r>
            <a:endParaRPr lang="en-US" altLang="ja-JP" sz="3200" b="1" spc="15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oftGoStd-Light"/>
            </a:endParaRPr>
          </a:p>
          <a:p>
            <a:pPr algn="ctr"/>
            <a:r>
              <a:rPr lang="ja-JP" altLang="en-US" sz="3600" b="1" spc="105" dirty="0">
                <a:solidFill>
                  <a:srgbClr val="FFF1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無料診断</a:t>
            </a:r>
            <a:endParaRPr lang="en-US" altLang="ja-JP" sz="3600" b="1" spc="105" dirty="0">
              <a:solidFill>
                <a:srgbClr val="FFF1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UDShinGoPro-Heavy"/>
            </a:endParaRPr>
          </a:p>
          <a:p>
            <a:pPr algn="ctr"/>
            <a:r>
              <a:rPr lang="ja-JP" altLang="en-US" sz="3600" b="1" spc="105" dirty="0">
                <a:solidFill>
                  <a:srgbClr val="FFF1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実施中</a:t>
            </a:r>
            <a:endParaRPr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  <a:cs typeface="UDShinGoPro-Heavy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41775D4-CF3B-4C36-8CE4-3B2CD6E5B545}"/>
              </a:ext>
            </a:extLst>
          </p:cNvPr>
          <p:cNvSpPr txBox="1"/>
          <p:nvPr/>
        </p:nvSpPr>
        <p:spPr>
          <a:xfrm>
            <a:off x="7462125" y="4570109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・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4444744-EB00-41C1-8A48-3488D53002DE}"/>
              </a:ext>
            </a:extLst>
          </p:cNvPr>
          <p:cNvSpPr txBox="1"/>
          <p:nvPr/>
        </p:nvSpPr>
        <p:spPr>
          <a:xfrm>
            <a:off x="7889189" y="4570109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・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EF9D4E-0536-4FF3-A6E1-2E738A226D60}"/>
              </a:ext>
            </a:extLst>
          </p:cNvPr>
          <p:cNvSpPr txBox="1"/>
          <p:nvPr/>
        </p:nvSpPr>
        <p:spPr>
          <a:xfrm>
            <a:off x="8316253" y="4570109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・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15A1497-45EF-4867-93C0-217175F24944}"/>
              </a:ext>
            </a:extLst>
          </p:cNvPr>
          <p:cNvGrpSpPr/>
          <p:nvPr/>
        </p:nvGrpSpPr>
        <p:grpSpPr>
          <a:xfrm>
            <a:off x="571832" y="1878748"/>
            <a:ext cx="8762336" cy="2506199"/>
            <a:chOff x="-7676132" y="5698459"/>
            <a:chExt cx="8762336" cy="2506199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403A873D-3C63-43A3-9E2E-419125FEBCA7}"/>
                </a:ext>
              </a:extLst>
            </p:cNvPr>
            <p:cNvSpPr/>
            <p:nvPr/>
          </p:nvSpPr>
          <p:spPr>
            <a:xfrm>
              <a:off x="-7676131" y="5698459"/>
              <a:ext cx="8762335" cy="25061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ja-JP" altLang="en-US" sz="5400" b="1" cap="none" spc="50" dirty="0">
                  <a:ln w="1397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+mn-ea"/>
                </a:rPr>
                <a:t>国際規格「</a:t>
              </a:r>
              <a:r>
                <a:rPr lang="en-US" altLang="ja-JP" sz="5400" b="1" cap="none" spc="50" dirty="0">
                  <a:ln w="1397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+mn-ea"/>
                </a:rPr>
                <a:t>IEC82079-1</a:t>
              </a:r>
              <a:r>
                <a:rPr lang="ja-JP" altLang="en-US" sz="5400" b="1" cap="none" spc="50" dirty="0">
                  <a:ln w="1397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+mn-ea"/>
                </a:rPr>
                <a:t>」</a:t>
              </a:r>
              <a:r>
                <a:rPr lang="ja-JP" altLang="en-US" sz="3600" b="1" cap="none" spc="50" dirty="0">
                  <a:ln w="1397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+mn-ea"/>
                </a:rPr>
                <a:t>の</a:t>
              </a:r>
              <a:endParaRPr lang="en-US" altLang="ja-JP" sz="3600" b="1" cap="none" spc="50" dirty="0">
                <a:ln w="139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ja-JP" altLang="en-US" sz="5400" b="1" cap="none" spc="50" dirty="0">
                  <a:ln w="1397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+mn-ea"/>
                </a:rPr>
                <a:t>要求事項</a:t>
              </a:r>
              <a:r>
                <a:rPr lang="ja-JP" altLang="en-US" sz="3600" b="1" cap="none" spc="50" dirty="0">
                  <a:ln w="1397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+mn-ea"/>
                </a:rPr>
                <a:t>を</a:t>
              </a:r>
              <a:endParaRPr lang="en-US" altLang="ja-JP" sz="3600" b="1" cap="none" spc="50" dirty="0">
                <a:ln w="139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ja-JP" altLang="en-US" sz="3600" b="1" cap="none" spc="50" dirty="0">
                  <a:ln w="1397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+mn-ea"/>
                </a:rPr>
                <a:t>満たしていますか？</a:t>
              </a: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30CB443F-0B4F-40E2-BD7D-FF3FA10E576D}"/>
                </a:ext>
              </a:extLst>
            </p:cNvPr>
            <p:cNvSpPr/>
            <p:nvPr/>
          </p:nvSpPr>
          <p:spPr>
            <a:xfrm>
              <a:off x="-7676132" y="5698459"/>
              <a:ext cx="8762335" cy="25061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ja-JP" altLang="en-US" sz="5400" b="1" cap="none" spc="50" dirty="0">
                  <a:ln w="15875" cmpd="sng">
                    <a:noFill/>
                    <a:prstDash val="solid"/>
                  </a:ln>
                  <a:solidFill>
                    <a:srgbClr val="F08300"/>
                  </a:solidFill>
                  <a:effectLst/>
                  <a:latin typeface="+mn-ea"/>
                </a:rPr>
                <a:t>国際規格「</a:t>
              </a:r>
              <a:r>
                <a:rPr lang="en-US" altLang="ja-JP" sz="5400" b="1" cap="none" spc="50" dirty="0">
                  <a:ln w="15875" cmpd="sng">
                    <a:noFill/>
                    <a:prstDash val="solid"/>
                  </a:ln>
                  <a:solidFill>
                    <a:srgbClr val="F08300"/>
                  </a:solidFill>
                  <a:effectLst/>
                  <a:latin typeface="+mn-ea"/>
                </a:rPr>
                <a:t>IEC82079-1</a:t>
              </a:r>
              <a:r>
                <a:rPr lang="ja-JP" altLang="en-US" sz="5400" b="1" cap="none" spc="50" dirty="0">
                  <a:ln w="15875" cmpd="sng">
                    <a:noFill/>
                    <a:prstDash val="solid"/>
                  </a:ln>
                  <a:solidFill>
                    <a:srgbClr val="F08300"/>
                  </a:solidFill>
                  <a:effectLst/>
                  <a:latin typeface="+mn-ea"/>
                </a:rPr>
                <a:t>」</a:t>
              </a:r>
              <a:r>
                <a:rPr lang="ja-JP" altLang="en-US" sz="3600" b="1" cap="none" spc="50" dirty="0">
                  <a:ln w="15875" cmpd="sng">
                    <a:noFill/>
                    <a:prstDash val="solid"/>
                  </a:ln>
                  <a:solidFill>
                    <a:srgbClr val="F08300"/>
                  </a:solidFill>
                  <a:effectLst/>
                  <a:latin typeface="+mn-ea"/>
                </a:rPr>
                <a:t>の</a:t>
              </a:r>
              <a:endParaRPr lang="en-US" altLang="ja-JP" sz="3600" b="1" cap="none" spc="50" dirty="0">
                <a:ln w="15875" cmpd="sng">
                  <a:noFill/>
                  <a:prstDash val="solid"/>
                </a:ln>
                <a:solidFill>
                  <a:srgbClr val="F08300"/>
                </a:solidFill>
                <a:effectLst/>
                <a:latin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ja-JP" altLang="en-US" sz="5400" b="1" cap="none" spc="50" dirty="0">
                  <a:ln w="15875" cmpd="sng">
                    <a:noFill/>
                    <a:prstDash val="solid"/>
                  </a:ln>
                  <a:solidFill>
                    <a:srgbClr val="F08300"/>
                  </a:solidFill>
                  <a:effectLst/>
                  <a:latin typeface="+mn-ea"/>
                </a:rPr>
                <a:t>要求事項</a:t>
              </a:r>
              <a:r>
                <a:rPr lang="ja-JP" altLang="en-US" sz="3600" b="1" cap="none" spc="50" dirty="0">
                  <a:ln w="15875" cmpd="sng">
                    <a:noFill/>
                    <a:prstDash val="solid"/>
                  </a:ln>
                  <a:solidFill>
                    <a:srgbClr val="F08300"/>
                  </a:solidFill>
                  <a:effectLst/>
                  <a:latin typeface="+mn-ea"/>
                </a:rPr>
                <a:t>を</a:t>
              </a:r>
              <a:endParaRPr lang="en-US" altLang="ja-JP" sz="3600" b="1" cap="none" spc="50" dirty="0">
                <a:ln w="15875" cmpd="sng">
                  <a:noFill/>
                  <a:prstDash val="solid"/>
                </a:ln>
                <a:solidFill>
                  <a:srgbClr val="F08300"/>
                </a:solidFill>
                <a:effectLst/>
                <a:latin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ja-JP" altLang="en-US" sz="3600" b="1" cap="none" spc="50" dirty="0">
                  <a:ln w="15875" cmpd="sng">
                    <a:noFill/>
                    <a:prstDash val="solid"/>
                  </a:ln>
                  <a:solidFill>
                    <a:srgbClr val="F08300"/>
                  </a:solidFill>
                  <a:effectLst/>
                  <a:latin typeface="+mn-ea"/>
                </a:rPr>
                <a:t>満たしていますか？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E9FC1AD-6247-4D63-B172-6EA60A710F15}"/>
              </a:ext>
            </a:extLst>
          </p:cNvPr>
          <p:cNvGrpSpPr/>
          <p:nvPr/>
        </p:nvGrpSpPr>
        <p:grpSpPr>
          <a:xfrm>
            <a:off x="2292657" y="941872"/>
            <a:ext cx="5320687" cy="769441"/>
            <a:chOff x="10968351" y="821642"/>
            <a:chExt cx="5320687" cy="769441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77C19FDE-4E52-4C48-9B2A-220BB24B34FF}"/>
                </a:ext>
              </a:extLst>
            </p:cNvPr>
            <p:cNvSpPr/>
            <p:nvPr/>
          </p:nvSpPr>
          <p:spPr>
            <a:xfrm>
              <a:off x="10968351" y="821642"/>
              <a:ext cx="532068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400" b="1" cap="none" spc="50" dirty="0">
                  <a:ln w="1397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</a:rPr>
                <a:t>貴社のマニュアルは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299DA752-DAD3-4226-B9F1-A520F6955D1E}"/>
                </a:ext>
              </a:extLst>
            </p:cNvPr>
            <p:cNvSpPr/>
            <p:nvPr/>
          </p:nvSpPr>
          <p:spPr>
            <a:xfrm>
              <a:off x="10968351" y="821642"/>
              <a:ext cx="5320687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400" b="1" cap="none" spc="50" dirty="0">
                  <a:ln w="15875" cmpd="sng">
                    <a:noFill/>
                    <a:prstDash val="solid"/>
                  </a:ln>
                  <a:solidFill>
                    <a:srgbClr val="F08300"/>
                  </a:solidFill>
                  <a:effectLst/>
                </a:rPr>
                <a:t>貴社のマニュアルは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04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 object 17">
            <a:extLst>
              <a:ext uri="{FF2B5EF4-FFF2-40B4-BE49-F238E27FC236}">
                <a16:creationId xmlns:a16="http://schemas.microsoft.com/office/drawing/2014/main" id="{C0814331-43E6-4572-AF12-95DD52A99FB9}"/>
              </a:ext>
            </a:extLst>
          </p:cNvPr>
          <p:cNvSpPr/>
          <p:nvPr/>
        </p:nvSpPr>
        <p:spPr>
          <a:xfrm>
            <a:off x="0" y="5914492"/>
            <a:ext cx="9906000" cy="943508"/>
          </a:xfrm>
          <a:custGeom>
            <a:avLst/>
            <a:gdLst/>
            <a:ahLst/>
            <a:cxnLst/>
            <a:rect l="l" t="t" r="r" b="b"/>
            <a:pathLst>
              <a:path w="7560309" h="720090">
                <a:moveTo>
                  <a:pt x="7559992" y="0"/>
                </a:moveTo>
                <a:lnTo>
                  <a:pt x="0" y="0"/>
                </a:lnTo>
                <a:lnTo>
                  <a:pt x="0" y="720001"/>
                </a:lnTo>
                <a:lnTo>
                  <a:pt x="7559992" y="720001"/>
                </a:lnTo>
                <a:lnTo>
                  <a:pt x="7559992" y="0"/>
                </a:lnTo>
                <a:close/>
              </a:path>
            </a:pathLst>
          </a:custGeom>
          <a:solidFill>
            <a:srgbClr val="009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5">
            <a:extLst>
              <a:ext uri="{FF2B5EF4-FFF2-40B4-BE49-F238E27FC236}">
                <a16:creationId xmlns:a16="http://schemas.microsoft.com/office/drawing/2014/main" id="{4F0EA389-FBBE-4AD0-8274-F2011D57C2C0}"/>
              </a:ext>
            </a:extLst>
          </p:cNvPr>
          <p:cNvSpPr txBox="1"/>
          <p:nvPr/>
        </p:nvSpPr>
        <p:spPr>
          <a:xfrm>
            <a:off x="537009" y="6200852"/>
            <a:ext cx="8186057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8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無料で診断い</a:t>
            </a:r>
            <a:r>
              <a:rPr sz="2400" b="1" spc="1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た</a:t>
            </a:r>
            <a:r>
              <a:rPr sz="2400" b="1" spc="-4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し</a:t>
            </a:r>
            <a:r>
              <a:rPr sz="2400" b="1" spc="2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ま</a:t>
            </a:r>
            <a:r>
              <a:rPr sz="2400" b="1" spc="8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す</a:t>
            </a:r>
            <a:r>
              <a:rPr sz="2400" b="1" spc="-18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。</a:t>
            </a:r>
            <a:r>
              <a:rPr sz="2400" b="1" spc="2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ま</a:t>
            </a:r>
            <a:r>
              <a:rPr sz="2400" b="1" spc="8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ずはお気</a:t>
            </a:r>
            <a:r>
              <a:rPr sz="2400" b="1" spc="7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軽</a:t>
            </a:r>
            <a:r>
              <a:rPr sz="24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に</a:t>
            </a:r>
            <a:r>
              <a:rPr sz="2400" b="1" spc="8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ご相</a:t>
            </a:r>
            <a:r>
              <a:rPr sz="2400" b="1" spc="-2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談</a:t>
            </a:r>
            <a:r>
              <a:rPr sz="2400" b="1" spc="-6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く</a:t>
            </a:r>
            <a:r>
              <a:rPr sz="2400" b="1" spc="6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ださ</a:t>
            </a:r>
            <a:r>
              <a:rPr sz="2400" b="1" spc="8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Heavy"/>
              </a:rPr>
              <a:t>い。</a:t>
            </a:r>
            <a:endParaRPr sz="2400" dirty="0">
              <a:latin typeface="游ゴシック" panose="020B0400000000000000" pitchFamily="50" charset="-128"/>
              <a:ea typeface="游ゴシック" panose="020B0400000000000000" pitchFamily="50" charset="-128"/>
              <a:cs typeface="UDShinGoPro-Heavy"/>
            </a:endParaRPr>
          </a:p>
        </p:txBody>
      </p:sp>
      <p:pic>
        <p:nvPicPr>
          <p:cNvPr id="10" name="object 69">
            <a:extLst>
              <a:ext uri="{FF2B5EF4-FFF2-40B4-BE49-F238E27FC236}">
                <a16:creationId xmlns:a16="http://schemas.microsoft.com/office/drawing/2014/main" id="{D0EDEF60-6D53-4D49-B6BE-7FE62230998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2670" y="5749815"/>
            <a:ext cx="790553" cy="872622"/>
          </a:xfrm>
          <a:prstGeom prst="rect">
            <a:avLst/>
          </a:prstGeom>
        </p:spPr>
      </p:pic>
      <p:sp>
        <p:nvSpPr>
          <p:cNvPr id="19" name="object 63">
            <a:extLst>
              <a:ext uri="{FF2B5EF4-FFF2-40B4-BE49-F238E27FC236}">
                <a16:creationId xmlns:a16="http://schemas.microsoft.com/office/drawing/2014/main" id="{E5819777-BA57-4B95-ACC2-01B15090692C}"/>
              </a:ext>
            </a:extLst>
          </p:cNvPr>
          <p:cNvSpPr txBox="1"/>
          <p:nvPr/>
        </p:nvSpPr>
        <p:spPr>
          <a:xfrm>
            <a:off x="469380" y="850945"/>
            <a:ext cx="8956559" cy="471924"/>
          </a:xfrm>
          <a:prstGeom prst="rect">
            <a:avLst/>
          </a:prstGeom>
          <a:solidFill>
            <a:srgbClr val="00479D"/>
          </a:solidFill>
        </p:spPr>
        <p:txBody>
          <a:bodyPr vert="horz" wrap="square" lIns="0" tIns="40640" rIns="0" bIns="0" rtlCol="0">
            <a:spAutoFit/>
          </a:bodyPr>
          <a:lstStyle/>
          <a:p>
            <a:pPr algn="ctr" defTabSz="914400">
              <a:spcBef>
                <a:spcPts val="320"/>
              </a:spcBef>
            </a:pPr>
            <a:r>
              <a:rPr kumimoji="1" sz="2800" b="1" spc="45" dirty="0">
                <a:solidFill>
                  <a:srgbClr val="FFFFFF"/>
                </a:solidFill>
                <a:latin typeface="A-OTF UD Shin Go Pro"/>
                <a:ea typeface="游ゴシック" panose="020B0400000000000000" pitchFamily="50" charset="-128"/>
                <a:cs typeface="A-OTF UD Shin Go Pro"/>
              </a:rPr>
              <a:t>IEC82079-1:2019</a:t>
            </a:r>
            <a:r>
              <a:rPr kumimoji="1" sz="1400" b="1" spc="-35" dirty="0">
                <a:solidFill>
                  <a:srgbClr val="FFFFFF"/>
                </a:solidFill>
                <a:latin typeface="A-OTF UD Shin Go Pro"/>
                <a:ea typeface="游ゴシック" panose="020B0400000000000000" pitchFamily="50" charset="-128"/>
                <a:cs typeface="A-OTF UD Shin Go Pro"/>
              </a:rPr>
              <a:t>とは</a:t>
            </a:r>
            <a:endParaRPr kumimoji="1" sz="1400" dirty="0">
              <a:solidFill>
                <a:prstClr val="black"/>
              </a:solidFill>
              <a:latin typeface="A-OTF UD Shin Go Pro"/>
              <a:ea typeface="游ゴシック" panose="020B0400000000000000" pitchFamily="50" charset="-128"/>
              <a:cs typeface="A-OTF UD Shin Go Pro"/>
            </a:endParaRPr>
          </a:p>
        </p:txBody>
      </p:sp>
      <p:sp>
        <p:nvSpPr>
          <p:cNvPr id="20" name="object 64">
            <a:extLst>
              <a:ext uri="{FF2B5EF4-FFF2-40B4-BE49-F238E27FC236}">
                <a16:creationId xmlns:a16="http://schemas.microsoft.com/office/drawing/2014/main" id="{93980876-A7D4-486B-BFF0-6383A452D05F}"/>
              </a:ext>
            </a:extLst>
          </p:cNvPr>
          <p:cNvSpPr txBox="1"/>
          <p:nvPr/>
        </p:nvSpPr>
        <p:spPr>
          <a:xfrm>
            <a:off x="469380" y="3045758"/>
            <a:ext cx="8956558" cy="471600"/>
          </a:xfrm>
          <a:prstGeom prst="rect">
            <a:avLst/>
          </a:prstGeom>
          <a:solidFill>
            <a:srgbClr val="00479D"/>
          </a:solidFill>
        </p:spPr>
        <p:txBody>
          <a:bodyPr vert="horz" wrap="square" lIns="0" tIns="39370" rIns="0" bIns="0" rtlCol="0">
            <a:spAutoFit/>
          </a:bodyPr>
          <a:lstStyle/>
          <a:p>
            <a:pPr algn="ctr" defTabSz="914400">
              <a:spcBef>
                <a:spcPts val="310"/>
              </a:spcBef>
            </a:pPr>
            <a:r>
              <a:rPr kumimoji="1" sz="2400" b="1" spc="90" dirty="0">
                <a:solidFill>
                  <a:srgbClr val="FFFFFF"/>
                </a:solidFill>
                <a:latin typeface="A-OTF UD Shin Go Pro"/>
                <a:cs typeface="A-OTF UD Shin Go Pro"/>
              </a:rPr>
              <a:t>規</a:t>
            </a:r>
            <a:r>
              <a:rPr kumimoji="1" sz="2400" b="1" spc="70" dirty="0">
                <a:solidFill>
                  <a:srgbClr val="FFFFFF"/>
                </a:solidFill>
                <a:latin typeface="A-OTF UD Shin Go Pro"/>
                <a:cs typeface="A-OTF UD Shin Go Pro"/>
              </a:rPr>
              <a:t>格</a:t>
            </a:r>
            <a:r>
              <a:rPr kumimoji="1" sz="2400" b="1" spc="60" dirty="0">
                <a:solidFill>
                  <a:srgbClr val="FFFFFF"/>
                </a:solidFill>
                <a:latin typeface="A-OTF UD Shin Go Pro"/>
                <a:cs typeface="A-OTF UD Shin Go Pro"/>
              </a:rPr>
              <a:t>に</a:t>
            </a:r>
            <a:r>
              <a:rPr kumimoji="1" sz="2400" b="1" spc="90" dirty="0">
                <a:solidFill>
                  <a:srgbClr val="FFFFFF"/>
                </a:solidFill>
                <a:latin typeface="A-OTF UD Shin Go Pro"/>
                <a:cs typeface="A-OTF UD Shin Go Pro"/>
              </a:rPr>
              <a:t>適</a:t>
            </a:r>
            <a:r>
              <a:rPr kumimoji="1" sz="2400" b="1" spc="5" dirty="0">
                <a:solidFill>
                  <a:srgbClr val="FFFFFF"/>
                </a:solidFill>
                <a:latin typeface="A-OTF UD Shin Go Pro"/>
                <a:cs typeface="A-OTF UD Shin Go Pro"/>
              </a:rPr>
              <a:t>合</a:t>
            </a:r>
            <a:r>
              <a:rPr kumimoji="1" sz="2400" b="1" spc="15" dirty="0">
                <a:solidFill>
                  <a:srgbClr val="FFFFFF"/>
                </a:solidFill>
                <a:latin typeface="A-OTF UD Shin Go Pro"/>
                <a:cs typeface="A-OTF UD Shin Go Pro"/>
              </a:rPr>
              <a:t>し</a:t>
            </a:r>
            <a:r>
              <a:rPr kumimoji="1" sz="2400" b="1" spc="85" dirty="0">
                <a:solidFill>
                  <a:srgbClr val="FFFFFF"/>
                </a:solidFill>
                <a:latin typeface="A-OTF UD Shin Go Pro"/>
                <a:cs typeface="A-OTF UD Shin Go Pro"/>
              </a:rPr>
              <a:t>な</a:t>
            </a:r>
            <a:r>
              <a:rPr kumimoji="1" sz="2400" b="1" spc="10" dirty="0">
                <a:solidFill>
                  <a:srgbClr val="FFFFFF"/>
                </a:solidFill>
                <a:latin typeface="A-OTF UD Shin Go Pro"/>
                <a:cs typeface="A-OTF UD Shin Go Pro"/>
              </a:rPr>
              <a:t>い</a:t>
            </a:r>
            <a:r>
              <a:rPr kumimoji="1" sz="2400" b="1" spc="5" dirty="0">
                <a:solidFill>
                  <a:srgbClr val="FFFFFF"/>
                </a:solidFill>
                <a:latin typeface="A-OTF UD Shin Go Pro"/>
                <a:cs typeface="A-OTF UD Shin Go Pro"/>
              </a:rPr>
              <a:t>と</a:t>
            </a:r>
            <a:r>
              <a:rPr kumimoji="1" sz="2400" b="1" spc="25" dirty="0">
                <a:solidFill>
                  <a:srgbClr val="FFFFFF"/>
                </a:solidFill>
                <a:latin typeface="A-OTF UD Shin Go Pro"/>
                <a:cs typeface="A-OTF UD Shin Go Pro"/>
              </a:rPr>
              <a:t>…</a:t>
            </a:r>
            <a:endParaRPr kumimoji="1" sz="2400" dirty="0">
              <a:solidFill>
                <a:prstClr val="black"/>
              </a:solidFill>
              <a:latin typeface="A-OTF UD Shin Go Pro"/>
              <a:cs typeface="A-OTF UD Shin Go Pro"/>
            </a:endParaRPr>
          </a:p>
        </p:txBody>
      </p:sp>
      <p:sp>
        <p:nvSpPr>
          <p:cNvPr id="27" name="object 66">
            <a:extLst>
              <a:ext uri="{FF2B5EF4-FFF2-40B4-BE49-F238E27FC236}">
                <a16:creationId xmlns:a16="http://schemas.microsoft.com/office/drawing/2014/main" id="{436819CC-578E-4212-97D3-541CEA2690F8}"/>
              </a:ext>
            </a:extLst>
          </p:cNvPr>
          <p:cNvSpPr txBox="1"/>
          <p:nvPr/>
        </p:nvSpPr>
        <p:spPr>
          <a:xfrm>
            <a:off x="579467" y="1374755"/>
            <a:ext cx="8846471" cy="109670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defTabSz="914400">
              <a:lnSpc>
                <a:spcPct val="110000"/>
              </a:lnSpc>
              <a:spcBef>
                <a:spcPts val="459"/>
              </a:spcBef>
            </a:pPr>
            <a:r>
              <a:rPr kumimoji="1" sz="1400" b="1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製</a:t>
            </a:r>
            <a:r>
              <a:rPr kumimoji="1" sz="1400" b="1" spc="7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品を</a:t>
            </a:r>
            <a:r>
              <a:rPr kumimoji="1" sz="1400" b="1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安</a:t>
            </a:r>
            <a:r>
              <a:rPr kumimoji="1" sz="1400" b="1" spc="7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全</a:t>
            </a:r>
            <a:r>
              <a:rPr kumimoji="1" sz="1400" b="1" spc="7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に</a:t>
            </a:r>
            <a:r>
              <a:rPr kumimoji="1" sz="1400" b="1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使用</a:t>
            </a:r>
            <a:r>
              <a:rPr kumimoji="1" sz="1400" b="1" spc="7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す</a:t>
            </a:r>
            <a:r>
              <a:rPr kumimoji="1" sz="1400" b="1" spc="-2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る</a:t>
            </a:r>
            <a:r>
              <a:rPr kumimoji="1" sz="1400" b="1" spc="-3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う</a:t>
            </a:r>
            <a:r>
              <a:rPr kumimoji="1" sz="1400" b="1" spc="6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え</a:t>
            </a:r>
            <a:r>
              <a:rPr kumimoji="1" sz="1400" b="1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で</a:t>
            </a:r>
            <a:r>
              <a:rPr kumimoji="1" sz="1400" b="1" spc="-44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、</a:t>
            </a:r>
            <a:r>
              <a:rPr kumimoji="1" sz="1400" b="1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必要</a:t>
            </a:r>
            <a:r>
              <a:rPr kumimoji="1" sz="1400" b="1" spc="8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な</a:t>
            </a:r>
            <a:r>
              <a:rPr kumimoji="1" sz="1400" b="1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すべ</a:t>
            </a:r>
            <a:r>
              <a:rPr kumimoji="1" sz="1400" b="1" spc="9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て</a:t>
            </a:r>
            <a:r>
              <a:rPr kumimoji="1" sz="1400" b="1" spc="9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の</a:t>
            </a:r>
            <a:r>
              <a:rPr kumimoji="1" sz="1400" b="1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情</a:t>
            </a:r>
            <a:r>
              <a:rPr kumimoji="1" sz="1400" b="1" spc="7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報を</a:t>
            </a:r>
            <a:r>
              <a:rPr kumimoji="1" sz="1400" b="1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提供</a:t>
            </a:r>
            <a:r>
              <a:rPr kumimoji="1" sz="1400" b="1" spc="7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す</a:t>
            </a:r>
            <a:r>
              <a:rPr kumimoji="1" sz="1400" b="1" spc="7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る</a:t>
            </a:r>
            <a:r>
              <a:rPr kumimoji="1" sz="1400" b="1" spc="8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た</a:t>
            </a:r>
            <a:r>
              <a:rPr kumimoji="1" sz="1400" b="1" spc="7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めに</a:t>
            </a:r>
            <a:r>
              <a:rPr kumimoji="1" sz="1400" b="1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規</a:t>
            </a:r>
            <a:r>
              <a:rPr kumimoji="1" sz="1400" b="1" spc="7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定</a:t>
            </a:r>
            <a:r>
              <a:rPr kumimoji="1" sz="1400" b="1" spc="7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さ</a:t>
            </a:r>
            <a:r>
              <a:rPr kumimoji="1" sz="1400" b="1" spc="7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れ</a:t>
            </a:r>
            <a:r>
              <a:rPr kumimoji="1" sz="1400" b="1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た国際規格</a:t>
            </a:r>
            <a:r>
              <a:rPr kumimoji="1" sz="1400" b="1" spc="8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で</a:t>
            </a:r>
            <a:r>
              <a:rPr kumimoji="1" sz="1400" b="1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す</a:t>
            </a:r>
            <a:r>
              <a:rPr kumimoji="1" sz="1400" b="1" spc="1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。</a:t>
            </a:r>
            <a:endParaRPr kumimoji="1" sz="14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UD Shin Go Pro"/>
            </a:endParaRPr>
          </a:p>
          <a:p>
            <a:pPr marL="12700" defTabSz="914400">
              <a:lnSpc>
                <a:spcPct val="110000"/>
              </a:lnSpc>
              <a:spcBef>
                <a:spcPts val="320"/>
              </a:spcBef>
            </a:pPr>
            <a:r>
              <a:rPr kumimoji="1" sz="1100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製</a:t>
            </a:r>
            <a:r>
              <a:rPr kumimoji="1" sz="1100" spc="9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品</a:t>
            </a:r>
            <a:r>
              <a:rPr kumimoji="1" sz="1100" spc="8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のユ</a:t>
            </a:r>
            <a:r>
              <a:rPr kumimoji="1" sz="1100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ーザ</a:t>
            </a:r>
            <a:r>
              <a:rPr kumimoji="1" sz="1100" spc="6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ーを</a:t>
            </a:r>
            <a:r>
              <a:rPr kumimoji="1" sz="1100" spc="8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含</a:t>
            </a:r>
            <a:r>
              <a:rPr kumimoji="1" sz="1100" spc="7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むす</a:t>
            </a:r>
            <a:r>
              <a:rPr kumimoji="1" sz="1100" spc="7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べて</a:t>
            </a:r>
            <a:r>
              <a:rPr kumimoji="1" sz="1100" spc="9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の</a:t>
            </a:r>
            <a:r>
              <a:rPr kumimoji="1" sz="1100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対象</a:t>
            </a:r>
            <a:r>
              <a:rPr kumimoji="1" sz="1100" spc="6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者</a:t>
            </a:r>
            <a:r>
              <a:rPr kumimoji="1" sz="1100" spc="5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に</a:t>
            </a:r>
            <a:r>
              <a:rPr kumimoji="1" sz="1100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提</a:t>
            </a:r>
            <a:r>
              <a:rPr kumimoji="1" sz="1100" spc="7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供</a:t>
            </a:r>
            <a:r>
              <a:rPr kumimoji="1" sz="1100" spc="7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す</a:t>
            </a:r>
            <a:r>
              <a:rPr kumimoji="1" sz="1100" spc="6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べき</a:t>
            </a:r>
            <a:r>
              <a:rPr kumimoji="1" sz="1100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情</a:t>
            </a:r>
            <a:r>
              <a:rPr kumimoji="1" sz="1100" spc="9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報の</a:t>
            </a:r>
            <a:r>
              <a:rPr kumimoji="1" sz="1100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内</a:t>
            </a:r>
            <a:r>
              <a:rPr kumimoji="1" sz="1100" spc="6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容</a:t>
            </a:r>
            <a:r>
              <a:rPr kumimoji="1" sz="1100" spc="8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や</a:t>
            </a:r>
            <a:r>
              <a:rPr kumimoji="1" sz="1100" spc="-37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、</a:t>
            </a:r>
            <a:r>
              <a:rPr kumimoji="1" sz="1100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作</a:t>
            </a:r>
            <a:r>
              <a:rPr kumimoji="1" sz="1100" spc="7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成</a:t>
            </a:r>
            <a:r>
              <a:rPr kumimoji="1" sz="1100" spc="6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プ</a:t>
            </a:r>
            <a:r>
              <a:rPr kumimoji="1" sz="1100" spc="4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ロ</a:t>
            </a:r>
            <a:r>
              <a:rPr kumimoji="1" sz="1100" spc="5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セ</a:t>
            </a:r>
            <a:r>
              <a:rPr kumimoji="1" sz="1100" spc="6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ス</a:t>
            </a:r>
            <a:r>
              <a:rPr kumimoji="1" sz="1100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が規</a:t>
            </a:r>
            <a:r>
              <a:rPr kumimoji="1" sz="1100" spc="6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定</a:t>
            </a:r>
            <a:r>
              <a:rPr kumimoji="1" sz="1100" spc="5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さ</a:t>
            </a:r>
            <a:r>
              <a:rPr kumimoji="1" sz="1100" spc="5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れ</a:t>
            </a:r>
            <a:r>
              <a:rPr kumimoji="1" sz="1100" spc="7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て</a:t>
            </a:r>
            <a:r>
              <a:rPr kumimoji="1" sz="1100" spc="5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い</a:t>
            </a:r>
            <a:r>
              <a:rPr kumimoji="1" sz="1100" spc="4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ま</a:t>
            </a:r>
            <a:r>
              <a:rPr kumimoji="1" sz="1100" spc="7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す</a:t>
            </a:r>
            <a:r>
              <a:rPr kumimoji="1" sz="1100" spc="2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。</a:t>
            </a:r>
            <a:endParaRPr kumimoji="1" sz="110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UD Shin Go Pro"/>
            </a:endParaRPr>
          </a:p>
          <a:p>
            <a:pPr marL="12700" defTabSz="914400">
              <a:lnSpc>
                <a:spcPct val="110000"/>
              </a:lnSpc>
              <a:spcBef>
                <a:spcPts val="480"/>
              </a:spcBef>
            </a:pPr>
            <a:r>
              <a:rPr kumimoji="1" sz="1100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取扱説明</a:t>
            </a:r>
            <a:r>
              <a:rPr kumimoji="1" sz="1100" spc="6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書</a:t>
            </a:r>
            <a:r>
              <a:rPr kumimoji="1" sz="1100" spc="8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や</a:t>
            </a:r>
            <a:r>
              <a:rPr kumimoji="1" sz="1100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施工説明書</a:t>
            </a:r>
            <a:r>
              <a:rPr kumimoji="1" sz="1100" spc="-38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、</a:t>
            </a:r>
            <a:r>
              <a:rPr kumimoji="1" sz="1100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サ</a:t>
            </a:r>
            <a:r>
              <a:rPr kumimoji="1" sz="1100" spc="5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ー</a:t>
            </a:r>
            <a:r>
              <a:rPr kumimoji="1" sz="1100" spc="7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ビ</a:t>
            </a:r>
            <a:r>
              <a:rPr kumimoji="1" sz="1100" spc="4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ス</a:t>
            </a:r>
            <a:r>
              <a:rPr kumimoji="1" sz="1100" spc="6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マ</a:t>
            </a:r>
            <a:r>
              <a:rPr kumimoji="1" sz="110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ニ</a:t>
            </a:r>
            <a:r>
              <a:rPr kumimoji="1" sz="1100" spc="-2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ュ</a:t>
            </a:r>
            <a:r>
              <a:rPr kumimoji="1" sz="1100" spc="6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ア</a:t>
            </a:r>
            <a:r>
              <a:rPr kumimoji="1" sz="1100" spc="8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ル</a:t>
            </a:r>
            <a:r>
              <a:rPr kumimoji="1" sz="1100" spc="3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な</a:t>
            </a:r>
            <a:r>
              <a:rPr kumimoji="1" sz="1100" spc="5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ど</a:t>
            </a:r>
            <a:r>
              <a:rPr kumimoji="1" sz="1100" spc="9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の</a:t>
            </a:r>
            <a:r>
              <a:rPr kumimoji="1" sz="1100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製品付</a:t>
            </a:r>
            <a:r>
              <a:rPr kumimoji="1" sz="1100" spc="9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帯</a:t>
            </a:r>
            <a:r>
              <a:rPr kumimoji="1" sz="1100" spc="7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の</a:t>
            </a:r>
            <a:r>
              <a:rPr kumimoji="1" sz="1100" spc="6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マ</a:t>
            </a:r>
            <a:r>
              <a:rPr kumimoji="1" sz="110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ニ</a:t>
            </a:r>
            <a:r>
              <a:rPr kumimoji="1" sz="1100" spc="-2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ュ</a:t>
            </a:r>
            <a:r>
              <a:rPr kumimoji="1" sz="1100" spc="6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ア</a:t>
            </a:r>
            <a:r>
              <a:rPr kumimoji="1" sz="1100" spc="7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ル</a:t>
            </a:r>
            <a:r>
              <a:rPr kumimoji="1" sz="1100" spc="6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だけで</a:t>
            </a:r>
            <a:r>
              <a:rPr kumimoji="1" sz="1100" spc="6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は</a:t>
            </a:r>
            <a:r>
              <a:rPr kumimoji="1" sz="1100" spc="1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な</a:t>
            </a:r>
            <a:r>
              <a:rPr kumimoji="1" sz="110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く</a:t>
            </a:r>
            <a:r>
              <a:rPr kumimoji="1" sz="1100" spc="2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、</a:t>
            </a:r>
            <a:endParaRPr kumimoji="1" sz="110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UD Shin Go Pro"/>
            </a:endParaRPr>
          </a:p>
          <a:p>
            <a:pPr marL="12700" defTabSz="914400">
              <a:lnSpc>
                <a:spcPct val="110000"/>
              </a:lnSpc>
              <a:spcBef>
                <a:spcPts val="455"/>
              </a:spcBef>
            </a:pPr>
            <a:r>
              <a:rPr kumimoji="1" sz="1400" b="1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商</a:t>
            </a:r>
            <a:r>
              <a:rPr kumimoji="1" sz="1400" b="1" spc="6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品</a:t>
            </a:r>
            <a:r>
              <a:rPr kumimoji="1" sz="1400" b="1" spc="4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カ</a:t>
            </a:r>
            <a:r>
              <a:rPr kumimoji="1" sz="1400" b="1" spc="6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タ</a:t>
            </a:r>
            <a:r>
              <a:rPr kumimoji="1" sz="1400" b="1" spc="7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ロ</a:t>
            </a:r>
            <a:r>
              <a:rPr kumimoji="1" sz="1400" b="1" spc="8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グ</a:t>
            </a:r>
            <a:r>
              <a:rPr kumimoji="1" sz="1400" b="1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や教育用資料</a:t>
            </a:r>
            <a:r>
              <a:rPr kumimoji="1" sz="1400" b="1" spc="4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な</a:t>
            </a:r>
            <a:r>
              <a:rPr kumimoji="1" sz="1400" b="1" spc="6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ど</a:t>
            </a:r>
            <a:r>
              <a:rPr kumimoji="1" sz="1400" b="1" spc="8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も対</a:t>
            </a:r>
            <a:r>
              <a:rPr kumimoji="1" sz="1400" b="1" spc="7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象</a:t>
            </a:r>
            <a:r>
              <a:rPr kumimoji="1" b="1" spc="89" baseline="3086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で</a:t>
            </a:r>
            <a:r>
              <a:rPr kumimoji="1" b="1" spc="104" baseline="3086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す</a:t>
            </a:r>
            <a:r>
              <a:rPr kumimoji="1" b="1" spc="30" baseline="3086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。</a:t>
            </a:r>
            <a:endParaRPr kumimoji="1" b="1" baseline="3086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UD Shin Go Pro"/>
            </a:endParaRPr>
          </a:p>
        </p:txBody>
      </p:sp>
      <p:sp>
        <p:nvSpPr>
          <p:cNvPr id="28" name="object 67">
            <a:extLst>
              <a:ext uri="{FF2B5EF4-FFF2-40B4-BE49-F238E27FC236}">
                <a16:creationId xmlns:a16="http://schemas.microsoft.com/office/drawing/2014/main" id="{D172CAD3-E41B-4B3D-8653-3094FC172981}"/>
              </a:ext>
            </a:extLst>
          </p:cNvPr>
          <p:cNvSpPr txBox="1"/>
          <p:nvPr/>
        </p:nvSpPr>
        <p:spPr>
          <a:xfrm>
            <a:off x="579467" y="3559377"/>
            <a:ext cx="8846471" cy="119006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8415" defTabSz="914400">
              <a:lnSpc>
                <a:spcPct val="110000"/>
              </a:lnSpc>
              <a:spcBef>
                <a:spcPts val="705"/>
              </a:spcBef>
            </a:pPr>
            <a:r>
              <a:rPr kumimoji="1" sz="1600" b="1" spc="8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海</a:t>
            </a:r>
            <a:r>
              <a:rPr kumimoji="1" sz="1600" b="1" spc="80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外で</a:t>
            </a:r>
            <a:r>
              <a:rPr kumimoji="1" sz="1600" b="1" spc="8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製品が売</a:t>
            </a:r>
            <a:r>
              <a:rPr kumimoji="1" sz="1600" b="1" spc="7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れ</a:t>
            </a:r>
            <a:r>
              <a:rPr kumimoji="1" sz="1600" b="1" spc="10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な</a:t>
            </a:r>
            <a:r>
              <a:rPr kumimoji="1" sz="1600" b="1" spc="-20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く</a:t>
            </a:r>
            <a:r>
              <a:rPr kumimoji="1" sz="1600" b="1" spc="7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な</a:t>
            </a:r>
            <a:r>
              <a:rPr kumimoji="1" sz="1600" b="1" spc="70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る</a:t>
            </a:r>
            <a:r>
              <a:rPr kumimoji="1" sz="1600" b="1" spc="8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可能性が</a:t>
            </a:r>
            <a:r>
              <a:rPr kumimoji="1" sz="1600" b="1" spc="-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あ</a:t>
            </a:r>
            <a:r>
              <a:rPr kumimoji="1" sz="1600" b="1" spc="-4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り</a:t>
            </a:r>
            <a:r>
              <a:rPr kumimoji="1" sz="1600" b="1" spc="4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ま</a:t>
            </a:r>
            <a:r>
              <a:rPr kumimoji="1" sz="1600" b="1" spc="80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す</a:t>
            </a:r>
            <a:r>
              <a:rPr kumimoji="1" sz="1600" b="1" spc="2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。</a:t>
            </a:r>
            <a:endParaRPr kumimoji="1" sz="160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UD Shin Go Pro"/>
            </a:endParaRPr>
          </a:p>
          <a:p>
            <a:pPr marL="12700" defTabSz="914400">
              <a:lnSpc>
                <a:spcPct val="110000"/>
              </a:lnSpc>
              <a:spcBef>
                <a:spcPts val="395"/>
              </a:spcBef>
            </a:pPr>
            <a:r>
              <a:rPr kumimoji="1" sz="1100" spc="1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CE</a:t>
            </a:r>
            <a:r>
              <a:rPr kumimoji="1" sz="1100" spc="1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マ</a:t>
            </a:r>
            <a:r>
              <a:rPr kumimoji="1" sz="1100" spc="1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ー</a:t>
            </a:r>
            <a:r>
              <a:rPr kumimoji="1" sz="1100" spc="-1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キ</a:t>
            </a:r>
            <a:r>
              <a:rPr kumimoji="1" sz="1100" spc="-2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ン</a:t>
            </a:r>
            <a:r>
              <a:rPr kumimoji="1" sz="1100" spc="2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グの対応必須事</a:t>
            </a:r>
            <a:r>
              <a:rPr kumimoji="1" sz="1100" spc="-2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項</a:t>
            </a:r>
            <a:r>
              <a:rPr kumimoji="1" sz="1100" spc="-4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と</a:t>
            </a:r>
            <a:r>
              <a:rPr kumimoji="1" sz="1100" spc="-1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な</a:t>
            </a:r>
            <a:r>
              <a:rPr kumimoji="1" sz="1100" spc="-6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る</a:t>
            </a:r>
            <a:r>
              <a:rPr kumimoji="1" sz="1100" spc="-7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こ</a:t>
            </a:r>
            <a:r>
              <a:rPr kumimoji="1" sz="1100" spc="-3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と</a:t>
            </a:r>
            <a:r>
              <a:rPr kumimoji="1" sz="1100" spc="2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が予</a:t>
            </a:r>
            <a:r>
              <a:rPr kumimoji="1" sz="1100" spc="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想</a:t>
            </a:r>
            <a:r>
              <a:rPr kumimoji="1" sz="1100" spc="-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さ</a:t>
            </a:r>
            <a:r>
              <a:rPr kumimoji="1" sz="1100" spc="-3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れ</a:t>
            </a:r>
            <a:r>
              <a:rPr kumimoji="1" sz="1100" spc="-1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ま</a:t>
            </a:r>
            <a:r>
              <a:rPr kumimoji="1" sz="1100" spc="1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す</a:t>
            </a:r>
            <a:r>
              <a:rPr kumimoji="1" sz="110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。</a:t>
            </a:r>
            <a:endParaRPr kumimoji="1" sz="110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UD Shin Go Pro"/>
            </a:endParaRPr>
          </a:p>
          <a:p>
            <a:pPr marL="18415" defTabSz="914400">
              <a:lnSpc>
                <a:spcPct val="110000"/>
              </a:lnSpc>
              <a:spcBef>
                <a:spcPts val="675"/>
              </a:spcBef>
            </a:pPr>
            <a:r>
              <a:rPr kumimoji="1" sz="1600" b="1" spc="8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規</a:t>
            </a:r>
            <a:r>
              <a:rPr kumimoji="1" sz="1600" b="1" spc="70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格</a:t>
            </a:r>
            <a:r>
              <a:rPr kumimoji="1" sz="1600" b="1" spc="6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に</a:t>
            </a:r>
            <a:r>
              <a:rPr kumimoji="1" sz="1600" b="1" spc="8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適</a:t>
            </a:r>
            <a:r>
              <a:rPr kumimoji="1" sz="1600" b="1" spc="20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合</a:t>
            </a:r>
            <a:r>
              <a:rPr kumimoji="1" sz="1600" b="1" spc="2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し</a:t>
            </a:r>
            <a:r>
              <a:rPr kumimoji="1" sz="1600" b="1" spc="80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て</a:t>
            </a:r>
            <a:r>
              <a:rPr kumimoji="1" sz="1600" b="1" spc="7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い</a:t>
            </a:r>
            <a:r>
              <a:rPr kumimoji="1" sz="1600" b="1" spc="70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る</a:t>
            </a:r>
            <a:r>
              <a:rPr kumimoji="1" sz="1600" b="1" spc="8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他</a:t>
            </a:r>
            <a:r>
              <a:rPr kumimoji="1" sz="1600" b="1" spc="9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社の</a:t>
            </a:r>
            <a:r>
              <a:rPr kumimoji="1" sz="1600" b="1" spc="8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製</a:t>
            </a:r>
            <a:r>
              <a:rPr kumimoji="1" sz="1600" b="1" spc="70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品</a:t>
            </a:r>
            <a:r>
              <a:rPr kumimoji="1" sz="1600" b="1" spc="6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に</a:t>
            </a:r>
            <a:r>
              <a:rPr kumimoji="1" sz="1600" b="1" spc="8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変</a:t>
            </a:r>
            <a:r>
              <a:rPr kumimoji="1" sz="1600" b="1" spc="70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更</a:t>
            </a:r>
            <a:r>
              <a:rPr kumimoji="1" sz="1600" b="1" spc="6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さ</a:t>
            </a:r>
            <a:r>
              <a:rPr kumimoji="1" sz="1600" b="1" spc="7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れ</a:t>
            </a:r>
            <a:r>
              <a:rPr kumimoji="1" sz="1600" b="1" spc="1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て</a:t>
            </a:r>
            <a:r>
              <a:rPr kumimoji="1" sz="1600" b="1" spc="-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し</a:t>
            </a:r>
            <a:r>
              <a:rPr kumimoji="1" sz="1600" b="1" spc="-70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ま</a:t>
            </a:r>
            <a:r>
              <a:rPr kumimoji="1" sz="1600" b="1" spc="-30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う</a:t>
            </a:r>
            <a:r>
              <a:rPr kumimoji="1" sz="1600" b="1" spc="8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可能性が</a:t>
            </a:r>
            <a:r>
              <a:rPr kumimoji="1" sz="1600" b="1" spc="-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あ</a:t>
            </a:r>
            <a:r>
              <a:rPr kumimoji="1" sz="1600" b="1" spc="-4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り</a:t>
            </a:r>
            <a:r>
              <a:rPr kumimoji="1" sz="1600" b="1" spc="4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ま</a:t>
            </a:r>
            <a:r>
              <a:rPr kumimoji="1" sz="1600" b="1" spc="80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す</a:t>
            </a:r>
            <a:r>
              <a:rPr kumimoji="1" sz="1600" b="1" spc="25" dirty="0">
                <a:solidFill>
                  <a:srgbClr val="00479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。</a:t>
            </a:r>
            <a:endParaRPr kumimoji="1" sz="160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UD Shin Go Pro"/>
            </a:endParaRPr>
          </a:p>
          <a:p>
            <a:pPr marL="12700" defTabSz="914400">
              <a:lnSpc>
                <a:spcPct val="110000"/>
              </a:lnSpc>
              <a:spcBef>
                <a:spcPts val="395"/>
              </a:spcBef>
            </a:pPr>
            <a:r>
              <a:rPr kumimoji="1" sz="1100" spc="2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製品の安</a:t>
            </a:r>
            <a:r>
              <a:rPr kumimoji="1" sz="1100" spc="-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全</a:t>
            </a:r>
            <a:r>
              <a:rPr kumimoji="1" sz="1100" spc="-1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に</a:t>
            </a:r>
            <a:r>
              <a:rPr kumimoji="1" sz="1100" spc="1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つ</a:t>
            </a:r>
            <a:r>
              <a:rPr kumimoji="1" sz="1100" spc="1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いて</a:t>
            </a:r>
            <a:r>
              <a:rPr kumimoji="1" sz="1100" spc="2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世界</a:t>
            </a:r>
            <a:r>
              <a:rPr kumimoji="1" sz="1100" spc="-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的に</a:t>
            </a:r>
            <a:r>
              <a:rPr kumimoji="1" sz="1100" spc="2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規格の整</a:t>
            </a:r>
            <a:r>
              <a:rPr kumimoji="1" sz="1100" spc="-19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備・</a:t>
            </a:r>
            <a:r>
              <a:rPr kumimoji="1" sz="1100" spc="2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対応が</a:t>
            </a:r>
            <a:r>
              <a:rPr kumimoji="1" sz="1100" spc="1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進</a:t>
            </a:r>
            <a:r>
              <a:rPr kumimoji="1" sz="1100" spc="-6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め</a:t>
            </a:r>
            <a:r>
              <a:rPr kumimoji="1" sz="1100" spc="-2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ら</a:t>
            </a:r>
            <a:r>
              <a:rPr kumimoji="1" sz="1100" spc="-1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れ</a:t>
            </a:r>
            <a:r>
              <a:rPr kumimoji="1" sz="1100" spc="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て</a:t>
            </a:r>
            <a:r>
              <a:rPr kumimoji="1" sz="1100" spc="-5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おり</a:t>
            </a:r>
            <a:r>
              <a:rPr kumimoji="1" sz="1100" spc="-41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、</a:t>
            </a:r>
            <a:r>
              <a:rPr kumimoji="1" sz="1100" spc="1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日</a:t>
            </a:r>
            <a:r>
              <a:rPr kumimoji="1" sz="1100" spc="2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本国</a:t>
            </a:r>
            <a:r>
              <a:rPr kumimoji="1" sz="1100" spc="1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内</a:t>
            </a:r>
            <a:r>
              <a:rPr kumimoji="1" sz="110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で</a:t>
            </a:r>
            <a:r>
              <a:rPr kumimoji="1" sz="1100" spc="1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も</a:t>
            </a:r>
            <a:r>
              <a:rPr kumimoji="1" sz="1100" spc="2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同</a:t>
            </a:r>
            <a:r>
              <a:rPr kumimoji="1" sz="1100" spc="-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様</a:t>
            </a:r>
            <a:r>
              <a:rPr kumimoji="1" sz="1100" spc="-5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に</a:t>
            </a:r>
            <a:r>
              <a:rPr kumimoji="1" sz="1100" spc="-2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こ</a:t>
            </a:r>
            <a:r>
              <a:rPr kumimoji="1" sz="1100" spc="2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の規格への準拠が</a:t>
            </a:r>
            <a:r>
              <a:rPr kumimoji="1" sz="1100" spc="1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求</a:t>
            </a:r>
            <a:r>
              <a:rPr kumimoji="1" sz="1100" spc="-6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め</a:t>
            </a:r>
            <a:r>
              <a:rPr kumimoji="1" sz="1100" spc="-2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ら</a:t>
            </a:r>
            <a:r>
              <a:rPr kumimoji="1" sz="1100" spc="-2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れ</a:t>
            </a:r>
            <a:r>
              <a:rPr kumimoji="1" sz="1100" spc="-6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る</a:t>
            </a:r>
            <a:r>
              <a:rPr kumimoji="1" sz="1100" spc="-7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こ</a:t>
            </a:r>
            <a:r>
              <a:rPr kumimoji="1" sz="1100" spc="-3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と</a:t>
            </a:r>
            <a:r>
              <a:rPr kumimoji="1" sz="1100" spc="2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が予</a:t>
            </a:r>
            <a:r>
              <a:rPr kumimoji="1" sz="1100" spc="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想</a:t>
            </a:r>
            <a:r>
              <a:rPr kumimoji="1" sz="1100" spc="-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さ</a:t>
            </a:r>
            <a:r>
              <a:rPr kumimoji="1" sz="1100" spc="-3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れ</a:t>
            </a:r>
            <a:r>
              <a:rPr kumimoji="1" sz="1100" spc="-15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ま</a:t>
            </a:r>
            <a:r>
              <a:rPr kumimoji="1" sz="1100" spc="1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す</a:t>
            </a:r>
            <a:r>
              <a:rPr kumimoji="1" sz="1100" dirty="0">
                <a:solidFill>
                  <a:srgbClr val="22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。</a:t>
            </a:r>
            <a:endParaRPr kumimoji="1" sz="110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UD Shin Go Pro"/>
            </a:endParaRPr>
          </a:p>
        </p:txBody>
      </p:sp>
    </p:spTree>
    <p:extLst>
      <p:ext uri="{BB962C8B-B14F-4D97-AF65-F5344CB8AC3E}">
        <p14:creationId xmlns:p14="http://schemas.microsoft.com/office/powerpoint/2010/main" val="229388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AEF96A1-58ED-4F88-84C2-F7DC597AAC5C}"/>
              </a:ext>
            </a:extLst>
          </p:cNvPr>
          <p:cNvGrpSpPr/>
          <p:nvPr/>
        </p:nvGrpSpPr>
        <p:grpSpPr>
          <a:xfrm>
            <a:off x="3680428" y="5230034"/>
            <a:ext cx="2556000" cy="1112400"/>
            <a:chOff x="-5070531" y="4999051"/>
            <a:chExt cx="1984375" cy="848360"/>
          </a:xfrm>
        </p:grpSpPr>
        <p:sp>
          <p:nvSpPr>
            <p:cNvPr id="70" name="object 51">
              <a:extLst>
                <a:ext uri="{FF2B5EF4-FFF2-40B4-BE49-F238E27FC236}">
                  <a16:creationId xmlns:a16="http://schemas.microsoft.com/office/drawing/2014/main" id="{66713048-830B-471F-9D91-3243FC342547}"/>
                </a:ext>
              </a:extLst>
            </p:cNvPr>
            <p:cNvSpPr/>
            <p:nvPr/>
          </p:nvSpPr>
          <p:spPr>
            <a:xfrm>
              <a:off x="-5070531" y="4999051"/>
              <a:ext cx="1984375" cy="848360"/>
            </a:xfrm>
            <a:custGeom>
              <a:avLst/>
              <a:gdLst/>
              <a:ahLst/>
              <a:cxnLst/>
              <a:rect l="l" t="t" r="r" b="b"/>
              <a:pathLst>
                <a:path w="1984375" h="848360">
                  <a:moveTo>
                    <a:pt x="1929790" y="0"/>
                  </a:moveTo>
                  <a:lnTo>
                    <a:pt x="54000" y="0"/>
                  </a:lnTo>
                  <a:lnTo>
                    <a:pt x="33030" y="4262"/>
                  </a:lnTo>
                  <a:lnTo>
                    <a:pt x="15860" y="15865"/>
                  </a:lnTo>
                  <a:lnTo>
                    <a:pt x="4260" y="33036"/>
                  </a:lnTo>
                  <a:lnTo>
                    <a:pt x="0" y="54000"/>
                  </a:lnTo>
                  <a:lnTo>
                    <a:pt x="0" y="793915"/>
                  </a:lnTo>
                  <a:lnTo>
                    <a:pt x="4260" y="814879"/>
                  </a:lnTo>
                  <a:lnTo>
                    <a:pt x="15860" y="832050"/>
                  </a:lnTo>
                  <a:lnTo>
                    <a:pt x="33030" y="843653"/>
                  </a:lnTo>
                  <a:lnTo>
                    <a:pt x="54000" y="847915"/>
                  </a:lnTo>
                  <a:lnTo>
                    <a:pt x="1929790" y="847915"/>
                  </a:lnTo>
                  <a:lnTo>
                    <a:pt x="1950754" y="843653"/>
                  </a:lnTo>
                  <a:lnTo>
                    <a:pt x="1967925" y="832050"/>
                  </a:lnTo>
                  <a:lnTo>
                    <a:pt x="1979528" y="814879"/>
                  </a:lnTo>
                  <a:lnTo>
                    <a:pt x="1983790" y="793915"/>
                  </a:lnTo>
                  <a:lnTo>
                    <a:pt x="1983790" y="54000"/>
                  </a:lnTo>
                  <a:lnTo>
                    <a:pt x="1979528" y="33036"/>
                  </a:lnTo>
                  <a:lnTo>
                    <a:pt x="1967925" y="15865"/>
                  </a:lnTo>
                  <a:lnTo>
                    <a:pt x="1950754" y="4262"/>
                  </a:lnTo>
                  <a:lnTo>
                    <a:pt x="1929790" y="0"/>
                  </a:lnTo>
                  <a:close/>
                </a:path>
              </a:pathLst>
            </a:custGeom>
            <a:solidFill>
              <a:srgbClr val="008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2">
              <a:extLst>
                <a:ext uri="{FF2B5EF4-FFF2-40B4-BE49-F238E27FC236}">
                  <a16:creationId xmlns:a16="http://schemas.microsoft.com/office/drawing/2014/main" id="{142E4BCC-ACE4-4701-BF38-8BB056544A01}"/>
                </a:ext>
              </a:extLst>
            </p:cNvPr>
            <p:cNvSpPr/>
            <p:nvPr/>
          </p:nvSpPr>
          <p:spPr>
            <a:xfrm>
              <a:off x="-4549872" y="5074538"/>
              <a:ext cx="921385" cy="695960"/>
            </a:xfrm>
            <a:custGeom>
              <a:avLst/>
              <a:gdLst/>
              <a:ahLst/>
              <a:cxnLst/>
              <a:rect l="l" t="t" r="r" b="b"/>
              <a:pathLst>
                <a:path w="921385" h="695960">
                  <a:moveTo>
                    <a:pt x="782370" y="86931"/>
                  </a:moveTo>
                  <a:lnTo>
                    <a:pt x="376694" y="86931"/>
                  </a:lnTo>
                  <a:lnTo>
                    <a:pt x="260794" y="0"/>
                  </a:lnTo>
                  <a:lnTo>
                    <a:pt x="0" y="0"/>
                  </a:lnTo>
                  <a:lnTo>
                    <a:pt x="0" y="578485"/>
                  </a:lnTo>
                  <a:lnTo>
                    <a:pt x="86931" y="432282"/>
                  </a:lnTo>
                  <a:lnTo>
                    <a:pt x="86931" y="173863"/>
                  </a:lnTo>
                  <a:lnTo>
                    <a:pt x="695452" y="173863"/>
                  </a:lnTo>
                  <a:lnTo>
                    <a:pt x="695452" y="231813"/>
                  </a:lnTo>
                  <a:lnTo>
                    <a:pt x="782370" y="231813"/>
                  </a:lnTo>
                  <a:lnTo>
                    <a:pt x="782370" y="86931"/>
                  </a:lnTo>
                  <a:close/>
                </a:path>
                <a:path w="921385" h="695960">
                  <a:moveTo>
                    <a:pt x="921042" y="294513"/>
                  </a:moveTo>
                  <a:lnTo>
                    <a:pt x="915530" y="289763"/>
                  </a:lnTo>
                  <a:lnTo>
                    <a:pt x="225044" y="289763"/>
                  </a:lnTo>
                  <a:lnTo>
                    <a:pt x="13322" y="682231"/>
                  </a:lnTo>
                  <a:lnTo>
                    <a:pt x="13550" y="688136"/>
                  </a:lnTo>
                  <a:lnTo>
                    <a:pt x="17437" y="695439"/>
                  </a:lnTo>
                  <a:lnTo>
                    <a:pt x="702094" y="695439"/>
                  </a:lnTo>
                  <a:lnTo>
                    <a:pt x="710374" y="689089"/>
                  </a:lnTo>
                  <a:lnTo>
                    <a:pt x="714717" y="682231"/>
                  </a:lnTo>
                  <a:lnTo>
                    <a:pt x="776414" y="564172"/>
                  </a:lnTo>
                  <a:lnTo>
                    <a:pt x="921042" y="300062"/>
                  </a:lnTo>
                  <a:lnTo>
                    <a:pt x="921042" y="294513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35">
            <a:extLst>
              <a:ext uri="{FF2B5EF4-FFF2-40B4-BE49-F238E27FC236}">
                <a16:creationId xmlns:a16="http://schemas.microsoft.com/office/drawing/2014/main" id="{358DF709-4A0F-49B3-938B-5E38EDBE9898}"/>
              </a:ext>
            </a:extLst>
          </p:cNvPr>
          <p:cNvGrpSpPr/>
          <p:nvPr/>
        </p:nvGrpSpPr>
        <p:grpSpPr>
          <a:xfrm>
            <a:off x="883245" y="3932257"/>
            <a:ext cx="2555279" cy="1113819"/>
            <a:chOff x="780016" y="3211999"/>
            <a:chExt cx="1984375" cy="848360"/>
          </a:xfrm>
        </p:grpSpPr>
        <p:sp>
          <p:nvSpPr>
            <p:cNvPr id="73" name="object 36">
              <a:extLst>
                <a:ext uri="{FF2B5EF4-FFF2-40B4-BE49-F238E27FC236}">
                  <a16:creationId xmlns:a16="http://schemas.microsoft.com/office/drawing/2014/main" id="{77019371-C677-4EB5-B88C-90A6A7906657}"/>
                </a:ext>
              </a:extLst>
            </p:cNvPr>
            <p:cNvSpPr/>
            <p:nvPr/>
          </p:nvSpPr>
          <p:spPr>
            <a:xfrm>
              <a:off x="780016" y="3211999"/>
              <a:ext cx="1984375" cy="848360"/>
            </a:xfrm>
            <a:custGeom>
              <a:avLst/>
              <a:gdLst/>
              <a:ahLst/>
              <a:cxnLst/>
              <a:rect l="l" t="t" r="r" b="b"/>
              <a:pathLst>
                <a:path w="1984375" h="848360">
                  <a:moveTo>
                    <a:pt x="1929790" y="0"/>
                  </a:moveTo>
                  <a:lnTo>
                    <a:pt x="54000" y="0"/>
                  </a:lnTo>
                  <a:lnTo>
                    <a:pt x="33030" y="4262"/>
                  </a:lnTo>
                  <a:lnTo>
                    <a:pt x="15860" y="15865"/>
                  </a:lnTo>
                  <a:lnTo>
                    <a:pt x="4260" y="33036"/>
                  </a:lnTo>
                  <a:lnTo>
                    <a:pt x="0" y="54000"/>
                  </a:lnTo>
                  <a:lnTo>
                    <a:pt x="0" y="793915"/>
                  </a:lnTo>
                  <a:lnTo>
                    <a:pt x="4260" y="814879"/>
                  </a:lnTo>
                  <a:lnTo>
                    <a:pt x="15860" y="832050"/>
                  </a:lnTo>
                  <a:lnTo>
                    <a:pt x="33030" y="843653"/>
                  </a:lnTo>
                  <a:lnTo>
                    <a:pt x="54000" y="847915"/>
                  </a:lnTo>
                  <a:lnTo>
                    <a:pt x="1929790" y="847915"/>
                  </a:lnTo>
                  <a:lnTo>
                    <a:pt x="1950759" y="843653"/>
                  </a:lnTo>
                  <a:lnTo>
                    <a:pt x="1967930" y="832050"/>
                  </a:lnTo>
                  <a:lnTo>
                    <a:pt x="1979530" y="814879"/>
                  </a:lnTo>
                  <a:lnTo>
                    <a:pt x="1983790" y="793915"/>
                  </a:lnTo>
                  <a:lnTo>
                    <a:pt x="1983790" y="54000"/>
                  </a:lnTo>
                  <a:lnTo>
                    <a:pt x="1979530" y="33036"/>
                  </a:lnTo>
                  <a:lnTo>
                    <a:pt x="1967930" y="15865"/>
                  </a:lnTo>
                  <a:lnTo>
                    <a:pt x="1950759" y="4262"/>
                  </a:lnTo>
                  <a:lnTo>
                    <a:pt x="1929790" y="0"/>
                  </a:lnTo>
                  <a:close/>
                </a:path>
              </a:pathLst>
            </a:custGeom>
            <a:solidFill>
              <a:srgbClr val="008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37">
              <a:extLst>
                <a:ext uri="{FF2B5EF4-FFF2-40B4-BE49-F238E27FC236}">
                  <a16:creationId xmlns:a16="http://schemas.microsoft.com/office/drawing/2014/main" id="{2DF36284-1316-4B85-A5D4-9C93F958FB84}"/>
                </a:ext>
              </a:extLst>
            </p:cNvPr>
            <p:cNvSpPr/>
            <p:nvPr/>
          </p:nvSpPr>
          <p:spPr>
            <a:xfrm>
              <a:off x="1437792" y="3256952"/>
              <a:ext cx="570865" cy="722630"/>
            </a:xfrm>
            <a:custGeom>
              <a:avLst/>
              <a:gdLst/>
              <a:ahLst/>
              <a:cxnLst/>
              <a:rect l="l" t="t" r="r" b="b"/>
              <a:pathLst>
                <a:path w="570864" h="722629">
                  <a:moveTo>
                    <a:pt x="395439" y="556171"/>
                  </a:moveTo>
                  <a:lnTo>
                    <a:pt x="124167" y="556171"/>
                  </a:lnTo>
                  <a:lnTo>
                    <a:pt x="124167" y="586994"/>
                  </a:lnTo>
                  <a:lnTo>
                    <a:pt x="381279" y="586994"/>
                  </a:lnTo>
                  <a:lnTo>
                    <a:pt x="384251" y="578993"/>
                  </a:lnTo>
                  <a:lnTo>
                    <a:pt x="387591" y="571182"/>
                  </a:lnTo>
                  <a:lnTo>
                    <a:pt x="391325" y="563575"/>
                  </a:lnTo>
                  <a:lnTo>
                    <a:pt x="395439" y="556171"/>
                  </a:lnTo>
                  <a:close/>
                </a:path>
                <a:path w="570864" h="722629">
                  <a:moveTo>
                    <a:pt x="446392" y="431292"/>
                  </a:moveTo>
                  <a:lnTo>
                    <a:pt x="124155" y="431292"/>
                  </a:lnTo>
                  <a:lnTo>
                    <a:pt x="124155" y="462076"/>
                  </a:lnTo>
                  <a:lnTo>
                    <a:pt x="446392" y="462076"/>
                  </a:lnTo>
                  <a:lnTo>
                    <a:pt x="446392" y="431292"/>
                  </a:lnTo>
                  <a:close/>
                </a:path>
                <a:path w="570864" h="722629">
                  <a:moveTo>
                    <a:pt x="446392" y="306438"/>
                  </a:moveTo>
                  <a:lnTo>
                    <a:pt x="124142" y="306438"/>
                  </a:lnTo>
                  <a:lnTo>
                    <a:pt x="124142" y="337235"/>
                  </a:lnTo>
                  <a:lnTo>
                    <a:pt x="446392" y="337235"/>
                  </a:lnTo>
                  <a:lnTo>
                    <a:pt x="446392" y="306438"/>
                  </a:lnTo>
                  <a:close/>
                </a:path>
                <a:path w="570864" h="722629">
                  <a:moveTo>
                    <a:pt x="446392" y="181584"/>
                  </a:moveTo>
                  <a:lnTo>
                    <a:pt x="294513" y="181584"/>
                  </a:lnTo>
                  <a:lnTo>
                    <a:pt x="294513" y="212369"/>
                  </a:lnTo>
                  <a:lnTo>
                    <a:pt x="446392" y="212369"/>
                  </a:lnTo>
                  <a:lnTo>
                    <a:pt x="446392" y="181584"/>
                  </a:lnTo>
                  <a:close/>
                </a:path>
                <a:path w="570864" h="722629">
                  <a:moveTo>
                    <a:pt x="570560" y="65671"/>
                  </a:moveTo>
                  <a:lnTo>
                    <a:pt x="551294" y="19240"/>
                  </a:lnTo>
                  <a:lnTo>
                    <a:pt x="504888" y="0"/>
                  </a:lnTo>
                  <a:lnTo>
                    <a:pt x="238404" y="0"/>
                  </a:lnTo>
                  <a:lnTo>
                    <a:pt x="224231" y="1397"/>
                  </a:lnTo>
                  <a:lnTo>
                    <a:pt x="215087" y="4152"/>
                  </a:lnTo>
                  <a:lnTo>
                    <a:pt x="215087" y="45631"/>
                  </a:lnTo>
                  <a:lnTo>
                    <a:pt x="215087" y="193294"/>
                  </a:lnTo>
                  <a:lnTo>
                    <a:pt x="213868" y="203466"/>
                  </a:lnTo>
                  <a:lnTo>
                    <a:pt x="209994" y="210324"/>
                  </a:lnTo>
                  <a:lnTo>
                    <a:pt x="203111" y="214198"/>
                  </a:lnTo>
                  <a:lnTo>
                    <a:pt x="192874" y="215417"/>
                  </a:lnTo>
                  <a:lnTo>
                    <a:pt x="45212" y="215417"/>
                  </a:lnTo>
                  <a:lnTo>
                    <a:pt x="215087" y="45631"/>
                  </a:lnTo>
                  <a:lnTo>
                    <a:pt x="215087" y="4152"/>
                  </a:lnTo>
                  <a:lnTo>
                    <a:pt x="21145" y="187312"/>
                  </a:lnTo>
                  <a:lnTo>
                    <a:pt x="1397" y="224231"/>
                  </a:lnTo>
                  <a:lnTo>
                    <a:pt x="0" y="656691"/>
                  </a:lnTo>
                  <a:lnTo>
                    <a:pt x="5168" y="682256"/>
                  </a:lnTo>
                  <a:lnTo>
                    <a:pt x="19240" y="703135"/>
                  </a:lnTo>
                  <a:lnTo>
                    <a:pt x="40119" y="717207"/>
                  </a:lnTo>
                  <a:lnTo>
                    <a:pt x="65671" y="722363"/>
                  </a:lnTo>
                  <a:lnTo>
                    <a:pt x="392938" y="722363"/>
                  </a:lnTo>
                  <a:lnTo>
                    <a:pt x="388454" y="713549"/>
                  </a:lnTo>
                  <a:lnTo>
                    <a:pt x="384467" y="704443"/>
                  </a:lnTo>
                  <a:lnTo>
                    <a:pt x="381025" y="695071"/>
                  </a:lnTo>
                  <a:lnTo>
                    <a:pt x="378129" y="685444"/>
                  </a:lnTo>
                  <a:lnTo>
                    <a:pt x="65671" y="685444"/>
                  </a:lnTo>
                  <a:lnTo>
                    <a:pt x="54483" y="683196"/>
                  </a:lnTo>
                  <a:lnTo>
                    <a:pt x="45339" y="677037"/>
                  </a:lnTo>
                  <a:lnTo>
                    <a:pt x="39192" y="667893"/>
                  </a:lnTo>
                  <a:lnTo>
                    <a:pt x="36931" y="656691"/>
                  </a:lnTo>
                  <a:lnTo>
                    <a:pt x="36931" y="248297"/>
                  </a:lnTo>
                  <a:lnTo>
                    <a:pt x="212712" y="248297"/>
                  </a:lnTo>
                  <a:lnTo>
                    <a:pt x="226377" y="245529"/>
                  </a:lnTo>
                  <a:lnTo>
                    <a:pt x="237566" y="237972"/>
                  </a:lnTo>
                  <a:lnTo>
                    <a:pt x="245110" y="226758"/>
                  </a:lnTo>
                  <a:lnTo>
                    <a:pt x="247396" y="215417"/>
                  </a:lnTo>
                  <a:lnTo>
                    <a:pt x="247878" y="213017"/>
                  </a:lnTo>
                  <a:lnTo>
                    <a:pt x="247878" y="45631"/>
                  </a:lnTo>
                  <a:lnTo>
                    <a:pt x="247878" y="36918"/>
                  </a:lnTo>
                  <a:lnTo>
                    <a:pt x="504888" y="36918"/>
                  </a:lnTo>
                  <a:lnTo>
                    <a:pt x="516051" y="39179"/>
                  </a:lnTo>
                  <a:lnTo>
                    <a:pt x="525195" y="45339"/>
                  </a:lnTo>
                  <a:lnTo>
                    <a:pt x="531368" y="54470"/>
                  </a:lnTo>
                  <a:lnTo>
                    <a:pt x="533641" y="65671"/>
                  </a:lnTo>
                  <a:lnTo>
                    <a:pt x="533641" y="472871"/>
                  </a:lnTo>
                  <a:lnTo>
                    <a:pt x="536143" y="472643"/>
                  </a:lnTo>
                  <a:lnTo>
                    <a:pt x="541045" y="472643"/>
                  </a:lnTo>
                  <a:lnTo>
                    <a:pt x="548589" y="472808"/>
                  </a:lnTo>
                  <a:lnTo>
                    <a:pt x="556018" y="473303"/>
                  </a:lnTo>
                  <a:lnTo>
                    <a:pt x="563333" y="474116"/>
                  </a:lnTo>
                  <a:lnTo>
                    <a:pt x="570560" y="475259"/>
                  </a:lnTo>
                  <a:lnTo>
                    <a:pt x="570560" y="472643"/>
                  </a:lnTo>
                  <a:lnTo>
                    <a:pt x="570560" y="65671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38">
              <a:extLst>
                <a:ext uri="{FF2B5EF4-FFF2-40B4-BE49-F238E27FC236}">
                  <a16:creationId xmlns:a16="http://schemas.microsoft.com/office/drawing/2014/main" id="{2CE275EE-78A7-4EC7-8E38-C220B68E3B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3615" y="3773116"/>
              <a:ext cx="250469" cy="250482"/>
            </a:xfrm>
            <a:prstGeom prst="rect">
              <a:avLst/>
            </a:prstGeom>
          </p:spPr>
        </p:pic>
      </p:grpSp>
      <p:grpSp>
        <p:nvGrpSpPr>
          <p:cNvPr id="76" name="object 39">
            <a:extLst>
              <a:ext uri="{FF2B5EF4-FFF2-40B4-BE49-F238E27FC236}">
                <a16:creationId xmlns:a16="http://schemas.microsoft.com/office/drawing/2014/main" id="{DA628BAC-66F0-46E1-9B67-34D4D260C202}"/>
              </a:ext>
            </a:extLst>
          </p:cNvPr>
          <p:cNvGrpSpPr/>
          <p:nvPr/>
        </p:nvGrpSpPr>
        <p:grpSpPr>
          <a:xfrm>
            <a:off x="3680428" y="3932966"/>
            <a:ext cx="2556000" cy="1112400"/>
            <a:chOff x="2896059" y="3211999"/>
            <a:chExt cx="1984375" cy="848360"/>
          </a:xfrm>
        </p:grpSpPr>
        <p:sp>
          <p:nvSpPr>
            <p:cNvPr id="77" name="object 40">
              <a:extLst>
                <a:ext uri="{FF2B5EF4-FFF2-40B4-BE49-F238E27FC236}">
                  <a16:creationId xmlns:a16="http://schemas.microsoft.com/office/drawing/2014/main" id="{255A64D9-7906-4BE4-BDED-02474B746C5B}"/>
                </a:ext>
              </a:extLst>
            </p:cNvPr>
            <p:cNvSpPr/>
            <p:nvPr/>
          </p:nvSpPr>
          <p:spPr>
            <a:xfrm>
              <a:off x="2896059" y="3211999"/>
              <a:ext cx="1984375" cy="848360"/>
            </a:xfrm>
            <a:custGeom>
              <a:avLst/>
              <a:gdLst/>
              <a:ahLst/>
              <a:cxnLst/>
              <a:rect l="l" t="t" r="r" b="b"/>
              <a:pathLst>
                <a:path w="1984375" h="848360">
                  <a:moveTo>
                    <a:pt x="1929790" y="0"/>
                  </a:moveTo>
                  <a:lnTo>
                    <a:pt x="54000" y="0"/>
                  </a:lnTo>
                  <a:lnTo>
                    <a:pt x="33030" y="4262"/>
                  </a:lnTo>
                  <a:lnTo>
                    <a:pt x="15860" y="15865"/>
                  </a:lnTo>
                  <a:lnTo>
                    <a:pt x="4260" y="33036"/>
                  </a:lnTo>
                  <a:lnTo>
                    <a:pt x="0" y="54000"/>
                  </a:lnTo>
                  <a:lnTo>
                    <a:pt x="0" y="793915"/>
                  </a:lnTo>
                  <a:lnTo>
                    <a:pt x="4260" y="814879"/>
                  </a:lnTo>
                  <a:lnTo>
                    <a:pt x="15860" y="832050"/>
                  </a:lnTo>
                  <a:lnTo>
                    <a:pt x="33030" y="843653"/>
                  </a:lnTo>
                  <a:lnTo>
                    <a:pt x="54000" y="847915"/>
                  </a:lnTo>
                  <a:lnTo>
                    <a:pt x="1929790" y="847915"/>
                  </a:lnTo>
                  <a:lnTo>
                    <a:pt x="1950754" y="843653"/>
                  </a:lnTo>
                  <a:lnTo>
                    <a:pt x="1967925" y="832050"/>
                  </a:lnTo>
                  <a:lnTo>
                    <a:pt x="1979528" y="814879"/>
                  </a:lnTo>
                  <a:lnTo>
                    <a:pt x="1983790" y="793915"/>
                  </a:lnTo>
                  <a:lnTo>
                    <a:pt x="1983790" y="54000"/>
                  </a:lnTo>
                  <a:lnTo>
                    <a:pt x="1979528" y="33036"/>
                  </a:lnTo>
                  <a:lnTo>
                    <a:pt x="1967925" y="15865"/>
                  </a:lnTo>
                  <a:lnTo>
                    <a:pt x="1950754" y="4262"/>
                  </a:lnTo>
                  <a:lnTo>
                    <a:pt x="1929790" y="0"/>
                  </a:lnTo>
                  <a:close/>
                </a:path>
              </a:pathLst>
            </a:custGeom>
            <a:solidFill>
              <a:srgbClr val="00A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41">
              <a:extLst>
                <a:ext uri="{FF2B5EF4-FFF2-40B4-BE49-F238E27FC236}">
                  <a16:creationId xmlns:a16="http://schemas.microsoft.com/office/drawing/2014/main" id="{730D70FA-752A-48A9-B351-939632E014A5}"/>
                </a:ext>
              </a:extLst>
            </p:cNvPr>
            <p:cNvSpPr/>
            <p:nvPr/>
          </p:nvSpPr>
          <p:spPr>
            <a:xfrm>
              <a:off x="3531666" y="3244252"/>
              <a:ext cx="712470" cy="781050"/>
            </a:xfrm>
            <a:custGeom>
              <a:avLst/>
              <a:gdLst/>
              <a:ahLst/>
              <a:cxnLst/>
              <a:rect l="l" t="t" r="r" b="b"/>
              <a:pathLst>
                <a:path w="712470" h="781050">
                  <a:moveTo>
                    <a:pt x="234657" y="440944"/>
                  </a:moveTo>
                  <a:lnTo>
                    <a:pt x="133032" y="440944"/>
                  </a:lnTo>
                  <a:lnTo>
                    <a:pt x="133032" y="485838"/>
                  </a:lnTo>
                  <a:lnTo>
                    <a:pt x="224828" y="485838"/>
                  </a:lnTo>
                  <a:lnTo>
                    <a:pt x="226402" y="474446"/>
                  </a:lnTo>
                  <a:lnTo>
                    <a:pt x="228549" y="463169"/>
                  </a:lnTo>
                  <a:lnTo>
                    <a:pt x="231292" y="451993"/>
                  </a:lnTo>
                  <a:lnTo>
                    <a:pt x="234657" y="440944"/>
                  </a:lnTo>
                  <a:close/>
                </a:path>
                <a:path w="712470" h="781050">
                  <a:moveTo>
                    <a:pt x="246761" y="611936"/>
                  </a:moveTo>
                  <a:lnTo>
                    <a:pt x="241693" y="600976"/>
                  </a:lnTo>
                  <a:lnTo>
                    <a:pt x="237274" y="589826"/>
                  </a:lnTo>
                  <a:lnTo>
                    <a:pt x="233451" y="578510"/>
                  </a:lnTo>
                  <a:lnTo>
                    <a:pt x="230238" y="567042"/>
                  </a:lnTo>
                  <a:lnTo>
                    <a:pt x="133032" y="567042"/>
                  </a:lnTo>
                  <a:lnTo>
                    <a:pt x="133032" y="611936"/>
                  </a:lnTo>
                  <a:lnTo>
                    <a:pt x="246761" y="611936"/>
                  </a:lnTo>
                  <a:close/>
                </a:path>
                <a:path w="712470" h="781050">
                  <a:moveTo>
                    <a:pt x="336410" y="314845"/>
                  </a:moveTo>
                  <a:lnTo>
                    <a:pt x="133019" y="314845"/>
                  </a:lnTo>
                  <a:lnTo>
                    <a:pt x="133019" y="359740"/>
                  </a:lnTo>
                  <a:lnTo>
                    <a:pt x="281305" y="359740"/>
                  </a:lnTo>
                  <a:lnTo>
                    <a:pt x="289890" y="350659"/>
                  </a:lnTo>
                  <a:lnTo>
                    <a:pt x="300761" y="340487"/>
                  </a:lnTo>
                  <a:lnTo>
                    <a:pt x="312153" y="331114"/>
                  </a:lnTo>
                  <a:lnTo>
                    <a:pt x="324053" y="322567"/>
                  </a:lnTo>
                  <a:lnTo>
                    <a:pt x="336410" y="314845"/>
                  </a:lnTo>
                  <a:close/>
                </a:path>
                <a:path w="712470" h="781050">
                  <a:moveTo>
                    <a:pt x="479793" y="195046"/>
                  </a:moveTo>
                  <a:lnTo>
                    <a:pt x="296964" y="195046"/>
                  </a:lnTo>
                  <a:lnTo>
                    <a:pt x="296964" y="239966"/>
                  </a:lnTo>
                  <a:lnTo>
                    <a:pt x="479793" y="239966"/>
                  </a:lnTo>
                  <a:lnTo>
                    <a:pt x="479793" y="195046"/>
                  </a:lnTo>
                  <a:close/>
                </a:path>
                <a:path w="712470" h="781050">
                  <a:moveTo>
                    <a:pt x="615581" y="126974"/>
                  </a:moveTo>
                  <a:lnTo>
                    <a:pt x="605599" y="77558"/>
                  </a:lnTo>
                  <a:lnTo>
                    <a:pt x="578396" y="37198"/>
                  </a:lnTo>
                  <a:lnTo>
                    <a:pt x="538073" y="9982"/>
                  </a:lnTo>
                  <a:lnTo>
                    <a:pt x="488734" y="0"/>
                  </a:lnTo>
                  <a:lnTo>
                    <a:pt x="217881" y="0"/>
                  </a:lnTo>
                  <a:lnTo>
                    <a:pt x="0" y="217893"/>
                  </a:lnTo>
                  <a:lnTo>
                    <a:pt x="0" y="629589"/>
                  </a:lnTo>
                  <a:lnTo>
                    <a:pt x="9994" y="678967"/>
                  </a:lnTo>
                  <a:lnTo>
                    <a:pt x="37236" y="719328"/>
                  </a:lnTo>
                  <a:lnTo>
                    <a:pt x="77597" y="746569"/>
                  </a:lnTo>
                  <a:lnTo>
                    <a:pt x="126961" y="756564"/>
                  </a:lnTo>
                  <a:lnTo>
                    <a:pt x="397814" y="756564"/>
                  </a:lnTo>
                  <a:lnTo>
                    <a:pt x="355765" y="720750"/>
                  </a:lnTo>
                  <a:lnTo>
                    <a:pt x="126961" y="709523"/>
                  </a:lnTo>
                  <a:lnTo>
                    <a:pt x="95846" y="703262"/>
                  </a:lnTo>
                  <a:lnTo>
                    <a:pt x="70434" y="686155"/>
                  </a:lnTo>
                  <a:lnTo>
                    <a:pt x="53301" y="660755"/>
                  </a:lnTo>
                  <a:lnTo>
                    <a:pt x="47015" y="629589"/>
                  </a:lnTo>
                  <a:lnTo>
                    <a:pt x="47015" y="237312"/>
                  </a:lnTo>
                  <a:lnTo>
                    <a:pt x="170726" y="237312"/>
                  </a:lnTo>
                  <a:lnTo>
                    <a:pt x="196659" y="232092"/>
                  </a:lnTo>
                  <a:lnTo>
                    <a:pt x="217817" y="217830"/>
                  </a:lnTo>
                  <a:lnTo>
                    <a:pt x="232079" y="196672"/>
                  </a:lnTo>
                  <a:lnTo>
                    <a:pt x="237299" y="170726"/>
                  </a:lnTo>
                  <a:lnTo>
                    <a:pt x="237299" y="47040"/>
                  </a:lnTo>
                  <a:lnTo>
                    <a:pt x="488734" y="47040"/>
                  </a:lnTo>
                  <a:lnTo>
                    <a:pt x="519823" y="53314"/>
                  </a:lnTo>
                  <a:lnTo>
                    <a:pt x="545198" y="70421"/>
                  </a:lnTo>
                  <a:lnTo>
                    <a:pt x="562292" y="95821"/>
                  </a:lnTo>
                  <a:lnTo>
                    <a:pt x="568553" y="126974"/>
                  </a:lnTo>
                  <a:lnTo>
                    <a:pt x="568553" y="316992"/>
                  </a:lnTo>
                  <a:lnTo>
                    <a:pt x="579920" y="324370"/>
                  </a:lnTo>
                  <a:lnTo>
                    <a:pt x="590892" y="332460"/>
                  </a:lnTo>
                  <a:lnTo>
                    <a:pt x="601408" y="341236"/>
                  </a:lnTo>
                  <a:lnTo>
                    <a:pt x="614324" y="353568"/>
                  </a:lnTo>
                  <a:lnTo>
                    <a:pt x="615581" y="355079"/>
                  </a:lnTo>
                  <a:lnTo>
                    <a:pt x="615581" y="126974"/>
                  </a:lnTo>
                  <a:close/>
                </a:path>
                <a:path w="712470" h="781050">
                  <a:moveTo>
                    <a:pt x="711847" y="742759"/>
                  </a:moveTo>
                  <a:lnTo>
                    <a:pt x="710958" y="727252"/>
                  </a:lnTo>
                  <a:lnTo>
                    <a:pt x="698919" y="709358"/>
                  </a:lnTo>
                  <a:lnTo>
                    <a:pt x="660374" y="675551"/>
                  </a:lnTo>
                  <a:lnTo>
                    <a:pt x="648322" y="664895"/>
                  </a:lnTo>
                  <a:lnTo>
                    <a:pt x="638225" y="655574"/>
                  </a:lnTo>
                  <a:lnTo>
                    <a:pt x="629615" y="647103"/>
                  </a:lnTo>
                  <a:lnTo>
                    <a:pt x="617156" y="634085"/>
                  </a:lnTo>
                  <a:lnTo>
                    <a:pt x="610768" y="625221"/>
                  </a:lnTo>
                  <a:lnTo>
                    <a:pt x="609384" y="623303"/>
                  </a:lnTo>
                  <a:lnTo>
                    <a:pt x="606602" y="613232"/>
                  </a:lnTo>
                  <a:lnTo>
                    <a:pt x="609066" y="602284"/>
                  </a:lnTo>
                  <a:lnTo>
                    <a:pt x="624166" y="553745"/>
                  </a:lnTo>
                  <a:lnTo>
                    <a:pt x="623938" y="503389"/>
                  </a:lnTo>
                  <a:lnTo>
                    <a:pt x="608380" y="454990"/>
                  </a:lnTo>
                  <a:lnTo>
                    <a:pt x="592861" y="433539"/>
                  </a:lnTo>
                  <a:lnTo>
                    <a:pt x="577494" y="412318"/>
                  </a:lnTo>
                  <a:lnTo>
                    <a:pt x="556272" y="396125"/>
                  </a:lnTo>
                  <a:lnTo>
                    <a:pt x="556272" y="529386"/>
                  </a:lnTo>
                  <a:lnTo>
                    <a:pt x="549249" y="565442"/>
                  </a:lnTo>
                  <a:lnTo>
                    <a:pt x="528205" y="597154"/>
                  </a:lnTo>
                  <a:lnTo>
                    <a:pt x="496506" y="618197"/>
                  </a:lnTo>
                  <a:lnTo>
                    <a:pt x="460438" y="625221"/>
                  </a:lnTo>
                  <a:lnTo>
                    <a:pt x="424357" y="618197"/>
                  </a:lnTo>
                  <a:lnTo>
                    <a:pt x="392633" y="597154"/>
                  </a:lnTo>
                  <a:lnTo>
                    <a:pt x="371602" y="565442"/>
                  </a:lnTo>
                  <a:lnTo>
                    <a:pt x="364591" y="529374"/>
                  </a:lnTo>
                  <a:lnTo>
                    <a:pt x="371602" y="493306"/>
                  </a:lnTo>
                  <a:lnTo>
                    <a:pt x="392633" y="461619"/>
                  </a:lnTo>
                  <a:lnTo>
                    <a:pt x="424357" y="440563"/>
                  </a:lnTo>
                  <a:lnTo>
                    <a:pt x="460438" y="433539"/>
                  </a:lnTo>
                  <a:lnTo>
                    <a:pt x="496506" y="440563"/>
                  </a:lnTo>
                  <a:lnTo>
                    <a:pt x="528205" y="461619"/>
                  </a:lnTo>
                  <a:lnTo>
                    <a:pt x="549249" y="493306"/>
                  </a:lnTo>
                  <a:lnTo>
                    <a:pt x="556272" y="529386"/>
                  </a:lnTo>
                  <a:lnTo>
                    <a:pt x="556272" y="396125"/>
                  </a:lnTo>
                  <a:lnTo>
                    <a:pt x="542188" y="385368"/>
                  </a:lnTo>
                  <a:lnTo>
                    <a:pt x="502424" y="369214"/>
                  </a:lnTo>
                  <a:lnTo>
                    <a:pt x="460425" y="363816"/>
                  </a:lnTo>
                  <a:lnTo>
                    <a:pt x="418426" y="369214"/>
                  </a:lnTo>
                  <a:lnTo>
                    <a:pt x="378663" y="385368"/>
                  </a:lnTo>
                  <a:lnTo>
                    <a:pt x="343357" y="412318"/>
                  </a:lnTo>
                  <a:lnTo>
                    <a:pt x="316420" y="447624"/>
                  </a:lnTo>
                  <a:lnTo>
                    <a:pt x="300253" y="487387"/>
                  </a:lnTo>
                  <a:lnTo>
                    <a:pt x="294868" y="529386"/>
                  </a:lnTo>
                  <a:lnTo>
                    <a:pt x="300253" y="571373"/>
                  </a:lnTo>
                  <a:lnTo>
                    <a:pt x="316420" y="611136"/>
                  </a:lnTo>
                  <a:lnTo>
                    <a:pt x="343357" y="646442"/>
                  </a:lnTo>
                  <a:lnTo>
                    <a:pt x="386029" y="677316"/>
                  </a:lnTo>
                  <a:lnTo>
                    <a:pt x="434441" y="692873"/>
                  </a:lnTo>
                  <a:lnTo>
                    <a:pt x="484797" y="693102"/>
                  </a:lnTo>
                  <a:lnTo>
                    <a:pt x="533298" y="678027"/>
                  </a:lnTo>
                  <a:lnTo>
                    <a:pt x="544271" y="675551"/>
                  </a:lnTo>
                  <a:lnTo>
                    <a:pt x="578154" y="698588"/>
                  </a:lnTo>
                  <a:lnTo>
                    <a:pt x="614286" y="738251"/>
                  </a:lnTo>
                  <a:lnTo>
                    <a:pt x="640397" y="767880"/>
                  </a:lnTo>
                  <a:lnTo>
                    <a:pt x="658291" y="779907"/>
                  </a:lnTo>
                  <a:lnTo>
                    <a:pt x="673798" y="780796"/>
                  </a:lnTo>
                  <a:lnTo>
                    <a:pt x="686765" y="774738"/>
                  </a:lnTo>
                  <a:lnTo>
                    <a:pt x="696988" y="765937"/>
                  </a:lnTo>
                  <a:lnTo>
                    <a:pt x="705789" y="755713"/>
                  </a:lnTo>
                  <a:lnTo>
                    <a:pt x="711847" y="742759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42">
            <a:extLst>
              <a:ext uri="{FF2B5EF4-FFF2-40B4-BE49-F238E27FC236}">
                <a16:creationId xmlns:a16="http://schemas.microsoft.com/office/drawing/2014/main" id="{36D58B97-3BA6-4581-902F-BBBF8C23053B}"/>
              </a:ext>
            </a:extLst>
          </p:cNvPr>
          <p:cNvGrpSpPr/>
          <p:nvPr/>
        </p:nvGrpSpPr>
        <p:grpSpPr>
          <a:xfrm>
            <a:off x="6478331" y="3932966"/>
            <a:ext cx="2556000" cy="1112400"/>
            <a:chOff x="4997289" y="3212018"/>
            <a:chExt cx="1984375" cy="848360"/>
          </a:xfrm>
        </p:grpSpPr>
        <p:sp>
          <p:nvSpPr>
            <p:cNvPr id="80" name="object 43">
              <a:extLst>
                <a:ext uri="{FF2B5EF4-FFF2-40B4-BE49-F238E27FC236}">
                  <a16:creationId xmlns:a16="http://schemas.microsoft.com/office/drawing/2014/main" id="{D83909D2-BF3B-4A47-B6A4-C69AF22EB374}"/>
                </a:ext>
              </a:extLst>
            </p:cNvPr>
            <p:cNvSpPr/>
            <p:nvPr/>
          </p:nvSpPr>
          <p:spPr>
            <a:xfrm>
              <a:off x="4997289" y="3212018"/>
              <a:ext cx="1984375" cy="848360"/>
            </a:xfrm>
            <a:custGeom>
              <a:avLst/>
              <a:gdLst/>
              <a:ahLst/>
              <a:cxnLst/>
              <a:rect l="l" t="t" r="r" b="b"/>
              <a:pathLst>
                <a:path w="1984375" h="848360">
                  <a:moveTo>
                    <a:pt x="1929790" y="0"/>
                  </a:moveTo>
                  <a:lnTo>
                    <a:pt x="54000" y="0"/>
                  </a:lnTo>
                  <a:lnTo>
                    <a:pt x="33030" y="4260"/>
                  </a:lnTo>
                  <a:lnTo>
                    <a:pt x="15860" y="15860"/>
                  </a:lnTo>
                  <a:lnTo>
                    <a:pt x="4260" y="33030"/>
                  </a:lnTo>
                  <a:lnTo>
                    <a:pt x="0" y="54000"/>
                  </a:lnTo>
                  <a:lnTo>
                    <a:pt x="0" y="793902"/>
                  </a:lnTo>
                  <a:lnTo>
                    <a:pt x="4260" y="814871"/>
                  </a:lnTo>
                  <a:lnTo>
                    <a:pt x="15860" y="832042"/>
                  </a:lnTo>
                  <a:lnTo>
                    <a:pt x="33030" y="843642"/>
                  </a:lnTo>
                  <a:lnTo>
                    <a:pt x="54000" y="847902"/>
                  </a:lnTo>
                  <a:lnTo>
                    <a:pt x="1929790" y="847902"/>
                  </a:lnTo>
                  <a:lnTo>
                    <a:pt x="1950759" y="843642"/>
                  </a:lnTo>
                  <a:lnTo>
                    <a:pt x="1967930" y="832042"/>
                  </a:lnTo>
                  <a:lnTo>
                    <a:pt x="1979530" y="814871"/>
                  </a:lnTo>
                  <a:lnTo>
                    <a:pt x="1983790" y="793902"/>
                  </a:lnTo>
                  <a:lnTo>
                    <a:pt x="1983790" y="54000"/>
                  </a:lnTo>
                  <a:lnTo>
                    <a:pt x="1979530" y="33030"/>
                  </a:lnTo>
                  <a:lnTo>
                    <a:pt x="1967930" y="15860"/>
                  </a:lnTo>
                  <a:lnTo>
                    <a:pt x="1950759" y="4260"/>
                  </a:lnTo>
                  <a:lnTo>
                    <a:pt x="1929790" y="0"/>
                  </a:lnTo>
                  <a:close/>
                </a:path>
              </a:pathLst>
            </a:custGeom>
            <a:solidFill>
              <a:srgbClr val="008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44">
              <a:extLst>
                <a:ext uri="{FF2B5EF4-FFF2-40B4-BE49-F238E27FC236}">
                  <a16:creationId xmlns:a16="http://schemas.microsoft.com/office/drawing/2014/main" id="{D39B93CF-D5FC-47B5-BC90-D549883034CA}"/>
                </a:ext>
              </a:extLst>
            </p:cNvPr>
            <p:cNvSpPr/>
            <p:nvPr/>
          </p:nvSpPr>
          <p:spPr>
            <a:xfrm>
              <a:off x="5632462" y="3301555"/>
              <a:ext cx="743585" cy="681990"/>
            </a:xfrm>
            <a:custGeom>
              <a:avLst/>
              <a:gdLst/>
              <a:ahLst/>
              <a:cxnLst/>
              <a:rect l="l" t="t" r="r" b="b"/>
              <a:pathLst>
                <a:path w="743585" h="681989">
                  <a:moveTo>
                    <a:pt x="579729" y="612355"/>
                  </a:moveTo>
                  <a:lnTo>
                    <a:pt x="163322" y="612241"/>
                  </a:lnTo>
                  <a:lnTo>
                    <a:pt x="168795" y="639356"/>
                  </a:lnTo>
                  <a:lnTo>
                    <a:pt x="183730" y="661492"/>
                  </a:lnTo>
                  <a:lnTo>
                    <a:pt x="205867" y="676427"/>
                  </a:lnTo>
                  <a:lnTo>
                    <a:pt x="232981" y="681901"/>
                  </a:lnTo>
                  <a:lnTo>
                    <a:pt x="510095" y="681901"/>
                  </a:lnTo>
                  <a:lnTo>
                    <a:pt x="536676" y="676630"/>
                  </a:lnTo>
                  <a:lnTo>
                    <a:pt x="558520" y="662241"/>
                  </a:lnTo>
                  <a:lnTo>
                    <a:pt x="573532" y="640842"/>
                  </a:lnTo>
                  <a:lnTo>
                    <a:pt x="579729" y="613244"/>
                  </a:lnTo>
                  <a:lnTo>
                    <a:pt x="579716" y="612584"/>
                  </a:lnTo>
                  <a:lnTo>
                    <a:pt x="579729" y="612355"/>
                  </a:lnTo>
                  <a:close/>
                </a:path>
                <a:path w="743585" h="681989">
                  <a:moveTo>
                    <a:pt x="743038" y="5575"/>
                  </a:moveTo>
                  <a:lnTo>
                    <a:pt x="737463" y="0"/>
                  </a:lnTo>
                  <a:lnTo>
                    <a:pt x="660996" y="0"/>
                  </a:lnTo>
                  <a:lnTo>
                    <a:pt x="660996" y="82054"/>
                  </a:lnTo>
                  <a:lnTo>
                    <a:pt x="660996" y="483743"/>
                  </a:lnTo>
                  <a:lnTo>
                    <a:pt x="82054" y="483743"/>
                  </a:lnTo>
                  <a:lnTo>
                    <a:pt x="82054" y="82054"/>
                  </a:lnTo>
                  <a:lnTo>
                    <a:pt x="660996" y="82054"/>
                  </a:lnTo>
                  <a:lnTo>
                    <a:pt x="660996" y="0"/>
                  </a:lnTo>
                  <a:lnTo>
                    <a:pt x="5588" y="0"/>
                  </a:lnTo>
                  <a:lnTo>
                    <a:pt x="0" y="5575"/>
                  </a:lnTo>
                  <a:lnTo>
                    <a:pt x="0" y="560222"/>
                  </a:lnTo>
                  <a:lnTo>
                    <a:pt x="5588" y="565785"/>
                  </a:lnTo>
                  <a:lnTo>
                    <a:pt x="737463" y="565785"/>
                  </a:lnTo>
                  <a:lnTo>
                    <a:pt x="743038" y="560222"/>
                  </a:lnTo>
                  <a:lnTo>
                    <a:pt x="743038" y="483743"/>
                  </a:lnTo>
                  <a:lnTo>
                    <a:pt x="743038" y="82054"/>
                  </a:lnTo>
                  <a:lnTo>
                    <a:pt x="743038" y="5575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45">
              <a:extLst>
                <a:ext uri="{FF2B5EF4-FFF2-40B4-BE49-F238E27FC236}">
                  <a16:creationId xmlns:a16="http://schemas.microsoft.com/office/drawing/2014/main" id="{61386AD7-4C9A-4D64-A874-ED458F7647F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4507" y="3487251"/>
              <a:ext cx="168351" cy="194386"/>
            </a:xfrm>
            <a:prstGeom prst="rect">
              <a:avLst/>
            </a:prstGeom>
          </p:spPr>
        </p:pic>
      </p:grpSp>
      <p:grpSp>
        <p:nvGrpSpPr>
          <p:cNvPr id="83" name="object 46">
            <a:extLst>
              <a:ext uri="{FF2B5EF4-FFF2-40B4-BE49-F238E27FC236}">
                <a16:creationId xmlns:a16="http://schemas.microsoft.com/office/drawing/2014/main" id="{C342C3EC-2B5D-4581-ABD0-1F47439AB19E}"/>
              </a:ext>
            </a:extLst>
          </p:cNvPr>
          <p:cNvGrpSpPr/>
          <p:nvPr/>
        </p:nvGrpSpPr>
        <p:grpSpPr>
          <a:xfrm>
            <a:off x="883245" y="5240075"/>
            <a:ext cx="2556000" cy="1112400"/>
            <a:chOff x="780016" y="4192150"/>
            <a:chExt cx="1984375" cy="848360"/>
          </a:xfrm>
        </p:grpSpPr>
        <p:sp>
          <p:nvSpPr>
            <p:cNvPr id="84" name="object 47">
              <a:extLst>
                <a:ext uri="{FF2B5EF4-FFF2-40B4-BE49-F238E27FC236}">
                  <a16:creationId xmlns:a16="http://schemas.microsoft.com/office/drawing/2014/main" id="{D82255DA-B546-4E6C-B224-6739206579B4}"/>
                </a:ext>
              </a:extLst>
            </p:cNvPr>
            <p:cNvSpPr/>
            <p:nvPr/>
          </p:nvSpPr>
          <p:spPr>
            <a:xfrm>
              <a:off x="780016" y="4192150"/>
              <a:ext cx="1984375" cy="848360"/>
            </a:xfrm>
            <a:custGeom>
              <a:avLst/>
              <a:gdLst/>
              <a:ahLst/>
              <a:cxnLst/>
              <a:rect l="l" t="t" r="r" b="b"/>
              <a:pathLst>
                <a:path w="1984375" h="848360">
                  <a:moveTo>
                    <a:pt x="1929790" y="0"/>
                  </a:moveTo>
                  <a:lnTo>
                    <a:pt x="54000" y="0"/>
                  </a:lnTo>
                  <a:lnTo>
                    <a:pt x="33030" y="4262"/>
                  </a:lnTo>
                  <a:lnTo>
                    <a:pt x="15860" y="15865"/>
                  </a:lnTo>
                  <a:lnTo>
                    <a:pt x="4260" y="33036"/>
                  </a:lnTo>
                  <a:lnTo>
                    <a:pt x="0" y="54000"/>
                  </a:lnTo>
                  <a:lnTo>
                    <a:pt x="0" y="793915"/>
                  </a:lnTo>
                  <a:lnTo>
                    <a:pt x="4260" y="814879"/>
                  </a:lnTo>
                  <a:lnTo>
                    <a:pt x="15860" y="832050"/>
                  </a:lnTo>
                  <a:lnTo>
                    <a:pt x="33030" y="843653"/>
                  </a:lnTo>
                  <a:lnTo>
                    <a:pt x="54000" y="847915"/>
                  </a:lnTo>
                  <a:lnTo>
                    <a:pt x="1929790" y="847915"/>
                  </a:lnTo>
                  <a:lnTo>
                    <a:pt x="1950759" y="843653"/>
                  </a:lnTo>
                  <a:lnTo>
                    <a:pt x="1967930" y="832050"/>
                  </a:lnTo>
                  <a:lnTo>
                    <a:pt x="1979530" y="814879"/>
                  </a:lnTo>
                  <a:lnTo>
                    <a:pt x="1983790" y="793915"/>
                  </a:lnTo>
                  <a:lnTo>
                    <a:pt x="1983790" y="54000"/>
                  </a:lnTo>
                  <a:lnTo>
                    <a:pt x="1979530" y="33036"/>
                  </a:lnTo>
                  <a:lnTo>
                    <a:pt x="1967930" y="15865"/>
                  </a:lnTo>
                  <a:lnTo>
                    <a:pt x="1950759" y="4262"/>
                  </a:lnTo>
                  <a:lnTo>
                    <a:pt x="1929790" y="0"/>
                  </a:lnTo>
                  <a:close/>
                </a:path>
              </a:pathLst>
            </a:custGeom>
            <a:solidFill>
              <a:srgbClr val="00A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48">
              <a:extLst>
                <a:ext uri="{FF2B5EF4-FFF2-40B4-BE49-F238E27FC236}">
                  <a16:creationId xmlns:a16="http://schemas.microsoft.com/office/drawing/2014/main" id="{88B4B582-402A-488B-8AA4-297A88ECB88B}"/>
                </a:ext>
              </a:extLst>
            </p:cNvPr>
            <p:cNvSpPr/>
            <p:nvPr/>
          </p:nvSpPr>
          <p:spPr>
            <a:xfrm>
              <a:off x="938771" y="4401159"/>
              <a:ext cx="1645920" cy="428625"/>
            </a:xfrm>
            <a:custGeom>
              <a:avLst/>
              <a:gdLst/>
              <a:ahLst/>
              <a:cxnLst/>
              <a:rect l="l" t="t" r="r" b="b"/>
              <a:pathLst>
                <a:path w="1645920" h="428625">
                  <a:moveTo>
                    <a:pt x="397598" y="420458"/>
                  </a:moveTo>
                  <a:lnTo>
                    <a:pt x="385165" y="351929"/>
                  </a:lnTo>
                  <a:lnTo>
                    <a:pt x="370039" y="268579"/>
                  </a:lnTo>
                  <a:lnTo>
                    <a:pt x="343281" y="121018"/>
                  </a:lnTo>
                  <a:lnTo>
                    <a:pt x="322897" y="8648"/>
                  </a:lnTo>
                  <a:lnTo>
                    <a:pt x="272262" y="8648"/>
                  </a:lnTo>
                  <a:lnTo>
                    <a:pt x="272262" y="268579"/>
                  </a:lnTo>
                  <a:lnTo>
                    <a:pt x="182118" y="268579"/>
                  </a:lnTo>
                  <a:lnTo>
                    <a:pt x="249428" y="121018"/>
                  </a:lnTo>
                  <a:lnTo>
                    <a:pt x="272262" y="268579"/>
                  </a:lnTo>
                  <a:lnTo>
                    <a:pt x="272262" y="8648"/>
                  </a:lnTo>
                  <a:lnTo>
                    <a:pt x="221018" y="8648"/>
                  </a:lnTo>
                  <a:lnTo>
                    <a:pt x="0" y="420433"/>
                  </a:lnTo>
                  <a:lnTo>
                    <a:pt x="111125" y="420458"/>
                  </a:lnTo>
                  <a:lnTo>
                    <a:pt x="143840" y="351929"/>
                  </a:lnTo>
                  <a:lnTo>
                    <a:pt x="283375" y="351929"/>
                  </a:lnTo>
                  <a:lnTo>
                    <a:pt x="290791" y="420458"/>
                  </a:lnTo>
                  <a:lnTo>
                    <a:pt x="397598" y="420458"/>
                  </a:lnTo>
                  <a:close/>
                </a:path>
                <a:path w="1645920" h="428625">
                  <a:moveTo>
                    <a:pt x="773645" y="109905"/>
                  </a:moveTo>
                  <a:lnTo>
                    <a:pt x="759218" y="60502"/>
                  </a:lnTo>
                  <a:lnTo>
                    <a:pt x="719302" y="24079"/>
                  </a:lnTo>
                  <a:lnTo>
                    <a:pt x="680872" y="11963"/>
                  </a:lnTo>
                  <a:lnTo>
                    <a:pt x="672998" y="11252"/>
                  </a:lnTo>
                  <a:lnTo>
                    <a:pt x="672998" y="129044"/>
                  </a:lnTo>
                  <a:lnTo>
                    <a:pt x="669061" y="147675"/>
                  </a:lnTo>
                  <a:lnTo>
                    <a:pt x="657186" y="160985"/>
                  </a:lnTo>
                  <a:lnTo>
                    <a:pt x="655713" y="161582"/>
                  </a:lnTo>
                  <a:lnTo>
                    <a:pt x="655713" y="285864"/>
                  </a:lnTo>
                  <a:lnTo>
                    <a:pt x="651306" y="304914"/>
                  </a:lnTo>
                  <a:lnTo>
                    <a:pt x="637501" y="317957"/>
                  </a:lnTo>
                  <a:lnTo>
                    <a:pt x="613524" y="325450"/>
                  </a:lnTo>
                  <a:lnTo>
                    <a:pt x="578535" y="327850"/>
                  </a:lnTo>
                  <a:lnTo>
                    <a:pt x="548906" y="327850"/>
                  </a:lnTo>
                  <a:lnTo>
                    <a:pt x="564337" y="250050"/>
                  </a:lnTo>
                  <a:lnTo>
                    <a:pt x="592124" y="250050"/>
                  </a:lnTo>
                  <a:lnTo>
                    <a:pt x="621601" y="251993"/>
                  </a:lnTo>
                  <a:lnTo>
                    <a:pt x="641286" y="258229"/>
                  </a:lnTo>
                  <a:lnTo>
                    <a:pt x="652297" y="269328"/>
                  </a:lnTo>
                  <a:lnTo>
                    <a:pt x="655713" y="285864"/>
                  </a:lnTo>
                  <a:lnTo>
                    <a:pt x="655713" y="161582"/>
                  </a:lnTo>
                  <a:lnTo>
                    <a:pt x="637324" y="168973"/>
                  </a:lnTo>
                  <a:lnTo>
                    <a:pt x="609409" y="171640"/>
                  </a:lnTo>
                  <a:lnTo>
                    <a:pt x="579780" y="171640"/>
                  </a:lnTo>
                  <a:lnTo>
                    <a:pt x="593356" y="101257"/>
                  </a:lnTo>
                  <a:lnTo>
                    <a:pt x="619290" y="101257"/>
                  </a:lnTo>
                  <a:lnTo>
                    <a:pt x="644359" y="102730"/>
                  </a:lnTo>
                  <a:lnTo>
                    <a:pt x="660958" y="107505"/>
                  </a:lnTo>
                  <a:lnTo>
                    <a:pt x="670166" y="116103"/>
                  </a:lnTo>
                  <a:lnTo>
                    <a:pt x="672998" y="129044"/>
                  </a:lnTo>
                  <a:lnTo>
                    <a:pt x="672998" y="11252"/>
                  </a:lnTo>
                  <a:lnTo>
                    <a:pt x="652805" y="9410"/>
                  </a:lnTo>
                  <a:lnTo>
                    <a:pt x="615581" y="8648"/>
                  </a:lnTo>
                  <a:lnTo>
                    <a:pt x="510628" y="8648"/>
                  </a:lnTo>
                  <a:lnTo>
                    <a:pt x="430364" y="420458"/>
                  </a:lnTo>
                  <a:lnTo>
                    <a:pt x="572363" y="420458"/>
                  </a:lnTo>
                  <a:lnTo>
                    <a:pt x="633717" y="416661"/>
                  </a:lnTo>
                  <a:lnTo>
                    <a:pt x="677938" y="403161"/>
                  </a:lnTo>
                  <a:lnTo>
                    <a:pt x="733818" y="354304"/>
                  </a:lnTo>
                  <a:lnTo>
                    <a:pt x="756348" y="286473"/>
                  </a:lnTo>
                  <a:lnTo>
                    <a:pt x="751700" y="261632"/>
                  </a:lnTo>
                  <a:lnTo>
                    <a:pt x="745324" y="250050"/>
                  </a:lnTo>
                  <a:lnTo>
                    <a:pt x="739063" y="238696"/>
                  </a:lnTo>
                  <a:lnTo>
                    <a:pt x="720407" y="220052"/>
                  </a:lnTo>
                  <a:lnTo>
                    <a:pt x="697699" y="208064"/>
                  </a:lnTo>
                  <a:lnTo>
                    <a:pt x="729627" y="191592"/>
                  </a:lnTo>
                  <a:lnTo>
                    <a:pt x="750658" y="171640"/>
                  </a:lnTo>
                  <a:lnTo>
                    <a:pt x="753503" y="168935"/>
                  </a:lnTo>
                  <a:lnTo>
                    <a:pt x="768464" y="141300"/>
                  </a:lnTo>
                  <a:lnTo>
                    <a:pt x="773645" y="109905"/>
                  </a:lnTo>
                  <a:close/>
                </a:path>
                <a:path w="1645920" h="428625">
                  <a:moveTo>
                    <a:pt x="1234897" y="164223"/>
                  </a:moveTo>
                  <a:lnTo>
                    <a:pt x="1225372" y="119265"/>
                  </a:lnTo>
                  <a:lnTo>
                    <a:pt x="1204620" y="79667"/>
                  </a:lnTo>
                  <a:lnTo>
                    <a:pt x="1174153" y="46685"/>
                  </a:lnTo>
                  <a:lnTo>
                    <a:pt x="1135519" y="21590"/>
                  </a:lnTo>
                  <a:lnTo>
                    <a:pt x="1090218" y="5613"/>
                  </a:lnTo>
                  <a:lnTo>
                    <a:pt x="1039787" y="0"/>
                  </a:lnTo>
                  <a:lnTo>
                    <a:pt x="991476" y="4559"/>
                  </a:lnTo>
                  <a:lnTo>
                    <a:pt x="947064" y="17729"/>
                  </a:lnTo>
                  <a:lnTo>
                    <a:pt x="907351" y="38709"/>
                  </a:lnTo>
                  <a:lnTo>
                    <a:pt x="873099" y="66751"/>
                  </a:lnTo>
                  <a:lnTo>
                    <a:pt x="845096" y="101079"/>
                  </a:lnTo>
                  <a:lnTo>
                    <a:pt x="824128" y="140919"/>
                  </a:lnTo>
                  <a:lnTo>
                    <a:pt x="810971" y="185470"/>
                  </a:lnTo>
                  <a:lnTo>
                    <a:pt x="806411" y="233997"/>
                  </a:lnTo>
                  <a:lnTo>
                    <a:pt x="811276" y="281127"/>
                  </a:lnTo>
                  <a:lnTo>
                    <a:pt x="825360" y="323037"/>
                  </a:lnTo>
                  <a:lnTo>
                    <a:pt x="847915" y="359003"/>
                  </a:lnTo>
                  <a:lnTo>
                    <a:pt x="878179" y="388277"/>
                  </a:lnTo>
                  <a:lnTo>
                    <a:pt x="915403" y="410108"/>
                  </a:lnTo>
                  <a:lnTo>
                    <a:pt x="958824" y="423760"/>
                  </a:lnTo>
                  <a:lnTo>
                    <a:pt x="1007694" y="428472"/>
                  </a:lnTo>
                  <a:lnTo>
                    <a:pt x="1059827" y="422783"/>
                  </a:lnTo>
                  <a:lnTo>
                    <a:pt x="1108189" y="406590"/>
                  </a:lnTo>
                  <a:lnTo>
                    <a:pt x="1151013" y="381241"/>
                  </a:lnTo>
                  <a:lnTo>
                    <a:pt x="1186472" y="348081"/>
                  </a:lnTo>
                  <a:lnTo>
                    <a:pt x="1212761" y="308432"/>
                  </a:lnTo>
                  <a:lnTo>
                    <a:pt x="1228102" y="263626"/>
                  </a:lnTo>
                  <a:lnTo>
                    <a:pt x="1108938" y="263626"/>
                  </a:lnTo>
                  <a:lnTo>
                    <a:pt x="1093381" y="293408"/>
                  </a:lnTo>
                  <a:lnTo>
                    <a:pt x="1070127" y="316191"/>
                  </a:lnTo>
                  <a:lnTo>
                    <a:pt x="1040968" y="330746"/>
                  </a:lnTo>
                  <a:lnTo>
                    <a:pt x="1007694" y="335864"/>
                  </a:lnTo>
                  <a:lnTo>
                    <a:pt x="968679" y="328358"/>
                  </a:lnTo>
                  <a:lnTo>
                    <a:pt x="938237" y="307314"/>
                  </a:lnTo>
                  <a:lnTo>
                    <a:pt x="918438" y="274916"/>
                  </a:lnTo>
                  <a:lnTo>
                    <a:pt x="911377" y="233375"/>
                  </a:lnTo>
                  <a:lnTo>
                    <a:pt x="920877" y="179184"/>
                  </a:lnTo>
                  <a:lnTo>
                    <a:pt x="946645" y="134594"/>
                  </a:lnTo>
                  <a:lnTo>
                    <a:pt x="984567" y="104368"/>
                  </a:lnTo>
                  <a:lnTo>
                    <a:pt x="1030528" y="93230"/>
                  </a:lnTo>
                  <a:lnTo>
                    <a:pt x="1063104" y="98158"/>
                  </a:lnTo>
                  <a:lnTo>
                    <a:pt x="1089647" y="112293"/>
                  </a:lnTo>
                  <a:lnTo>
                    <a:pt x="1109014" y="134645"/>
                  </a:lnTo>
                  <a:lnTo>
                    <a:pt x="1120051" y="164223"/>
                  </a:lnTo>
                  <a:lnTo>
                    <a:pt x="1234897" y="164223"/>
                  </a:lnTo>
                  <a:close/>
                </a:path>
                <a:path w="1645920" h="428625">
                  <a:moveTo>
                    <a:pt x="1645539" y="184594"/>
                  </a:moveTo>
                  <a:lnTo>
                    <a:pt x="1641246" y="138696"/>
                  </a:lnTo>
                  <a:lnTo>
                    <a:pt x="1629041" y="101244"/>
                  </a:lnTo>
                  <a:lnTo>
                    <a:pt x="1607337" y="67132"/>
                  </a:lnTo>
                  <a:lnTo>
                    <a:pt x="1577975" y="41732"/>
                  </a:lnTo>
                  <a:lnTo>
                    <a:pt x="1540573" y="23469"/>
                  </a:lnTo>
                  <a:lnTo>
                    <a:pt x="1540573" y="190779"/>
                  </a:lnTo>
                  <a:lnTo>
                    <a:pt x="1537893" y="220522"/>
                  </a:lnTo>
                  <a:lnTo>
                    <a:pt x="1518183" y="273519"/>
                  </a:lnTo>
                  <a:lnTo>
                    <a:pt x="1482737" y="309867"/>
                  </a:lnTo>
                  <a:lnTo>
                    <a:pt x="1431099" y="326097"/>
                  </a:lnTo>
                  <a:lnTo>
                    <a:pt x="1394866" y="327837"/>
                  </a:lnTo>
                  <a:lnTo>
                    <a:pt x="1367078" y="327837"/>
                  </a:lnTo>
                  <a:lnTo>
                    <a:pt x="1410919" y="101244"/>
                  </a:lnTo>
                  <a:lnTo>
                    <a:pt x="1430680" y="101244"/>
                  </a:lnTo>
                  <a:lnTo>
                    <a:pt x="1480146" y="106464"/>
                  </a:lnTo>
                  <a:lnTo>
                    <a:pt x="1514335" y="122631"/>
                  </a:lnTo>
                  <a:lnTo>
                    <a:pt x="1534172" y="150482"/>
                  </a:lnTo>
                  <a:lnTo>
                    <a:pt x="1540573" y="190779"/>
                  </a:lnTo>
                  <a:lnTo>
                    <a:pt x="1540573" y="23469"/>
                  </a:lnTo>
                  <a:lnTo>
                    <a:pt x="1495069" y="12357"/>
                  </a:lnTo>
                  <a:lnTo>
                    <a:pt x="1441792" y="8636"/>
                  </a:lnTo>
                  <a:lnTo>
                    <a:pt x="1324483" y="8636"/>
                  </a:lnTo>
                  <a:lnTo>
                    <a:pt x="1244219" y="420446"/>
                  </a:lnTo>
                  <a:lnTo>
                    <a:pt x="1399806" y="420446"/>
                  </a:lnTo>
                  <a:lnTo>
                    <a:pt x="1458061" y="416509"/>
                  </a:lnTo>
                  <a:lnTo>
                    <a:pt x="1506550" y="404164"/>
                  </a:lnTo>
                  <a:lnTo>
                    <a:pt x="1547495" y="382676"/>
                  </a:lnTo>
                  <a:lnTo>
                    <a:pt x="1583182" y="351294"/>
                  </a:lnTo>
                  <a:lnTo>
                    <a:pt x="1609331" y="315874"/>
                  </a:lnTo>
                  <a:lnTo>
                    <a:pt x="1628940" y="274904"/>
                  </a:lnTo>
                  <a:lnTo>
                    <a:pt x="1641259" y="230441"/>
                  </a:lnTo>
                  <a:lnTo>
                    <a:pt x="1645539" y="184594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1628EA1A-BAC0-4F0E-B96C-3CE7B95B0592}"/>
              </a:ext>
            </a:extLst>
          </p:cNvPr>
          <p:cNvGrpSpPr/>
          <p:nvPr/>
        </p:nvGrpSpPr>
        <p:grpSpPr>
          <a:xfrm>
            <a:off x="6439528" y="5217614"/>
            <a:ext cx="2556000" cy="1112400"/>
            <a:chOff x="6439528" y="4822583"/>
            <a:chExt cx="2556000" cy="1112400"/>
          </a:xfrm>
        </p:grpSpPr>
        <p:sp>
          <p:nvSpPr>
            <p:cNvPr id="87" name="object 68">
              <a:extLst>
                <a:ext uri="{FF2B5EF4-FFF2-40B4-BE49-F238E27FC236}">
                  <a16:creationId xmlns:a16="http://schemas.microsoft.com/office/drawing/2014/main" id="{E60BD7F1-BA74-4FAF-85E0-496A216D8F44}"/>
                </a:ext>
              </a:extLst>
            </p:cNvPr>
            <p:cNvSpPr/>
            <p:nvPr/>
          </p:nvSpPr>
          <p:spPr>
            <a:xfrm>
              <a:off x="6439528" y="4822583"/>
              <a:ext cx="2556000" cy="1112400"/>
            </a:xfrm>
            <a:custGeom>
              <a:avLst/>
              <a:gdLst/>
              <a:ahLst/>
              <a:cxnLst/>
              <a:rect l="l" t="t" r="r" b="b"/>
              <a:pathLst>
                <a:path w="1984375" h="848360">
                  <a:moveTo>
                    <a:pt x="1929790" y="0"/>
                  </a:moveTo>
                  <a:lnTo>
                    <a:pt x="54000" y="0"/>
                  </a:lnTo>
                  <a:lnTo>
                    <a:pt x="33030" y="4262"/>
                  </a:lnTo>
                  <a:lnTo>
                    <a:pt x="15860" y="15865"/>
                  </a:lnTo>
                  <a:lnTo>
                    <a:pt x="4260" y="33036"/>
                  </a:lnTo>
                  <a:lnTo>
                    <a:pt x="0" y="54000"/>
                  </a:lnTo>
                  <a:lnTo>
                    <a:pt x="0" y="793915"/>
                  </a:lnTo>
                  <a:lnTo>
                    <a:pt x="4260" y="814879"/>
                  </a:lnTo>
                  <a:lnTo>
                    <a:pt x="15860" y="832050"/>
                  </a:lnTo>
                  <a:lnTo>
                    <a:pt x="33030" y="843653"/>
                  </a:lnTo>
                  <a:lnTo>
                    <a:pt x="54000" y="847915"/>
                  </a:lnTo>
                  <a:lnTo>
                    <a:pt x="1929790" y="847915"/>
                  </a:lnTo>
                  <a:lnTo>
                    <a:pt x="1950759" y="843653"/>
                  </a:lnTo>
                  <a:lnTo>
                    <a:pt x="1967930" y="832050"/>
                  </a:lnTo>
                  <a:lnTo>
                    <a:pt x="1979530" y="814879"/>
                  </a:lnTo>
                  <a:lnTo>
                    <a:pt x="1983790" y="793915"/>
                  </a:lnTo>
                  <a:lnTo>
                    <a:pt x="1983790" y="54000"/>
                  </a:lnTo>
                  <a:lnTo>
                    <a:pt x="1979530" y="33036"/>
                  </a:lnTo>
                  <a:lnTo>
                    <a:pt x="1967930" y="15865"/>
                  </a:lnTo>
                  <a:lnTo>
                    <a:pt x="1950759" y="4262"/>
                  </a:lnTo>
                  <a:lnTo>
                    <a:pt x="1929790" y="0"/>
                  </a:lnTo>
                  <a:close/>
                </a:path>
              </a:pathLst>
            </a:custGeom>
            <a:solidFill>
              <a:srgbClr val="00A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82A39524-3644-49A9-B229-00FADD719819}"/>
                </a:ext>
              </a:extLst>
            </p:cNvPr>
            <p:cNvGrpSpPr/>
            <p:nvPr/>
          </p:nvGrpSpPr>
          <p:grpSpPr>
            <a:xfrm>
              <a:off x="7096542" y="4893866"/>
              <a:ext cx="1241815" cy="965182"/>
              <a:chOff x="7096542" y="4893866"/>
              <a:chExt cx="1241815" cy="965182"/>
            </a:xfrm>
          </p:grpSpPr>
          <p:pic>
            <p:nvPicPr>
              <p:cNvPr id="88" name="object 69">
                <a:extLst>
                  <a:ext uri="{FF2B5EF4-FFF2-40B4-BE49-F238E27FC236}">
                    <a16:creationId xmlns:a16="http://schemas.microsoft.com/office/drawing/2014/main" id="{0843C047-8848-4AA5-AA01-39A094E34DC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61587" y="5619150"/>
                <a:ext cx="235659" cy="239898"/>
              </a:xfrm>
              <a:prstGeom prst="rect">
                <a:avLst/>
              </a:prstGeom>
            </p:spPr>
          </p:pic>
          <p:pic>
            <p:nvPicPr>
              <p:cNvPr id="89" name="object 70">
                <a:extLst>
                  <a:ext uri="{FF2B5EF4-FFF2-40B4-BE49-F238E27FC236}">
                    <a16:creationId xmlns:a16="http://schemas.microsoft.com/office/drawing/2014/main" id="{F2DF3676-1E21-4539-820B-933DD0E097C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957634" y="5619150"/>
                <a:ext cx="235625" cy="239898"/>
              </a:xfrm>
              <a:prstGeom prst="rect">
                <a:avLst/>
              </a:prstGeom>
            </p:spPr>
          </p:pic>
          <p:sp>
            <p:nvSpPr>
              <p:cNvPr id="90" name="object 71">
                <a:extLst>
                  <a:ext uri="{FF2B5EF4-FFF2-40B4-BE49-F238E27FC236}">
                    <a16:creationId xmlns:a16="http://schemas.microsoft.com/office/drawing/2014/main" id="{8F45FD70-DF13-4F17-99C8-749969EA69A0}"/>
                  </a:ext>
                </a:extLst>
              </p:cNvPr>
              <p:cNvSpPr/>
              <p:nvPr/>
            </p:nvSpPr>
            <p:spPr>
              <a:xfrm>
                <a:off x="7096542" y="5062123"/>
                <a:ext cx="514472" cy="602828"/>
              </a:xfrm>
              <a:custGeom>
                <a:avLst/>
                <a:gdLst/>
                <a:ahLst/>
                <a:cxnLst/>
                <a:rect l="l" t="t" r="r" b="b"/>
                <a:pathLst>
                  <a:path w="399414" h="459739">
                    <a:moveTo>
                      <a:pt x="376643" y="0"/>
                    </a:moveTo>
                    <a:lnTo>
                      <a:pt x="163626" y="0"/>
                    </a:lnTo>
                    <a:lnTo>
                      <a:pt x="157238" y="2971"/>
                    </a:lnTo>
                    <a:lnTo>
                      <a:pt x="1879" y="189420"/>
                    </a:lnTo>
                    <a:lnTo>
                      <a:pt x="0" y="194538"/>
                    </a:lnTo>
                    <a:lnTo>
                      <a:pt x="0" y="436587"/>
                    </a:lnTo>
                    <a:lnTo>
                      <a:pt x="1780" y="445401"/>
                    </a:lnTo>
                    <a:lnTo>
                      <a:pt x="6635" y="452594"/>
                    </a:lnTo>
                    <a:lnTo>
                      <a:pt x="13833" y="457442"/>
                    </a:lnTo>
                    <a:lnTo>
                      <a:pt x="22644" y="459219"/>
                    </a:lnTo>
                    <a:lnTo>
                      <a:pt x="91986" y="459219"/>
                    </a:lnTo>
                    <a:lnTo>
                      <a:pt x="113171" y="425709"/>
                    </a:lnTo>
                    <a:lnTo>
                      <a:pt x="142705" y="399513"/>
                    </a:lnTo>
                    <a:lnTo>
                      <a:pt x="178784" y="382456"/>
                    </a:lnTo>
                    <a:lnTo>
                      <a:pt x="219608" y="376364"/>
                    </a:lnTo>
                    <a:lnTo>
                      <a:pt x="399326" y="376364"/>
                    </a:lnTo>
                    <a:lnTo>
                      <a:pt x="399326" y="241173"/>
                    </a:lnTo>
                    <a:lnTo>
                      <a:pt x="106045" y="241173"/>
                    </a:lnTo>
                    <a:lnTo>
                      <a:pt x="96952" y="239340"/>
                    </a:lnTo>
                    <a:lnTo>
                      <a:pt x="89528" y="234340"/>
                    </a:lnTo>
                    <a:lnTo>
                      <a:pt x="84524" y="226921"/>
                    </a:lnTo>
                    <a:lnTo>
                      <a:pt x="82689" y="217830"/>
                    </a:lnTo>
                    <a:lnTo>
                      <a:pt x="82689" y="196824"/>
                    </a:lnTo>
                    <a:lnTo>
                      <a:pt x="84543" y="191617"/>
                    </a:lnTo>
                    <a:lnTo>
                      <a:pt x="186664" y="65887"/>
                    </a:lnTo>
                    <a:lnTo>
                      <a:pt x="193319" y="62712"/>
                    </a:lnTo>
                    <a:lnTo>
                      <a:pt x="399326" y="62712"/>
                    </a:lnTo>
                    <a:lnTo>
                      <a:pt x="399326" y="22631"/>
                    </a:lnTo>
                    <a:lnTo>
                      <a:pt x="397542" y="13817"/>
                    </a:lnTo>
                    <a:lnTo>
                      <a:pt x="392680" y="6624"/>
                    </a:lnTo>
                    <a:lnTo>
                      <a:pt x="385470" y="1777"/>
                    </a:lnTo>
                    <a:lnTo>
                      <a:pt x="376643" y="0"/>
                    </a:lnTo>
                    <a:close/>
                  </a:path>
                  <a:path w="399414" h="459739">
                    <a:moveTo>
                      <a:pt x="399326" y="376364"/>
                    </a:moveTo>
                    <a:lnTo>
                      <a:pt x="219608" y="376364"/>
                    </a:lnTo>
                    <a:lnTo>
                      <a:pt x="260451" y="382456"/>
                    </a:lnTo>
                    <a:lnTo>
                      <a:pt x="296525" y="399513"/>
                    </a:lnTo>
                    <a:lnTo>
                      <a:pt x="326046" y="425709"/>
                    </a:lnTo>
                    <a:lnTo>
                      <a:pt x="347230" y="459219"/>
                    </a:lnTo>
                    <a:lnTo>
                      <a:pt x="399326" y="459219"/>
                    </a:lnTo>
                    <a:lnTo>
                      <a:pt x="399326" y="376364"/>
                    </a:lnTo>
                    <a:close/>
                  </a:path>
                  <a:path w="399414" h="459739">
                    <a:moveTo>
                      <a:pt x="399326" y="62712"/>
                    </a:moveTo>
                    <a:lnTo>
                      <a:pt x="292709" y="62712"/>
                    </a:lnTo>
                    <a:lnTo>
                      <a:pt x="301807" y="64547"/>
                    </a:lnTo>
                    <a:lnTo>
                      <a:pt x="309230" y="69551"/>
                    </a:lnTo>
                    <a:lnTo>
                      <a:pt x="314231" y="76975"/>
                    </a:lnTo>
                    <a:lnTo>
                      <a:pt x="316064" y="86067"/>
                    </a:lnTo>
                    <a:lnTo>
                      <a:pt x="316064" y="217830"/>
                    </a:lnTo>
                    <a:lnTo>
                      <a:pt x="314231" y="226921"/>
                    </a:lnTo>
                    <a:lnTo>
                      <a:pt x="309230" y="234340"/>
                    </a:lnTo>
                    <a:lnTo>
                      <a:pt x="301807" y="239340"/>
                    </a:lnTo>
                    <a:lnTo>
                      <a:pt x="292709" y="241173"/>
                    </a:lnTo>
                    <a:lnTo>
                      <a:pt x="399326" y="241173"/>
                    </a:lnTo>
                    <a:lnTo>
                      <a:pt x="399326" y="62712"/>
                    </a:lnTo>
                    <a:close/>
                  </a:path>
                </a:pathLst>
              </a:custGeom>
              <a:solidFill>
                <a:srgbClr val="FFFFFF">
                  <a:alpha val="29998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1" name="object 72">
                <a:extLst>
                  <a:ext uri="{FF2B5EF4-FFF2-40B4-BE49-F238E27FC236}">
                    <a16:creationId xmlns:a16="http://schemas.microsoft.com/office/drawing/2014/main" id="{AA359195-37C6-4FC4-A1AF-AF8F27A5900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670527" y="5580774"/>
                <a:ext cx="314294" cy="83496"/>
              </a:xfrm>
              <a:prstGeom prst="rect">
                <a:avLst/>
              </a:prstGeom>
            </p:spPr>
          </p:pic>
          <p:pic>
            <p:nvPicPr>
              <p:cNvPr id="92" name="object 73">
                <a:extLst>
                  <a:ext uri="{FF2B5EF4-FFF2-40B4-BE49-F238E27FC236}">
                    <a16:creationId xmlns:a16="http://schemas.microsoft.com/office/drawing/2014/main" id="{AD5D3079-ABDA-4EBD-9C70-62F4AD9E8C86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166094" y="5580774"/>
                <a:ext cx="169603" cy="83496"/>
              </a:xfrm>
              <a:prstGeom prst="rect">
                <a:avLst/>
              </a:prstGeom>
            </p:spPr>
          </p:pic>
          <p:sp>
            <p:nvSpPr>
              <p:cNvPr id="93" name="object 74">
                <a:extLst>
                  <a:ext uri="{FF2B5EF4-FFF2-40B4-BE49-F238E27FC236}">
                    <a16:creationId xmlns:a16="http://schemas.microsoft.com/office/drawing/2014/main" id="{7DECF213-E2E7-47C4-A0C9-3D87CE97987B}"/>
                  </a:ext>
                </a:extLst>
              </p:cNvPr>
              <p:cNvSpPr/>
              <p:nvPr/>
            </p:nvSpPr>
            <p:spPr>
              <a:xfrm>
                <a:off x="7672570" y="4893866"/>
                <a:ext cx="665787" cy="631137"/>
              </a:xfrm>
              <a:custGeom>
                <a:avLst/>
                <a:gdLst/>
                <a:ahLst/>
                <a:cxnLst/>
                <a:rect l="l" t="t" r="r" b="b"/>
                <a:pathLst>
                  <a:path w="516889" h="481329">
                    <a:moveTo>
                      <a:pt x="489267" y="0"/>
                    </a:moveTo>
                    <a:lnTo>
                      <a:pt x="27165" y="0"/>
                    </a:lnTo>
                    <a:lnTo>
                      <a:pt x="16593" y="2135"/>
                    </a:lnTo>
                    <a:lnTo>
                      <a:pt x="7958" y="7958"/>
                    </a:lnTo>
                    <a:lnTo>
                      <a:pt x="2135" y="16593"/>
                    </a:lnTo>
                    <a:lnTo>
                      <a:pt x="0" y="27165"/>
                    </a:lnTo>
                    <a:lnTo>
                      <a:pt x="0" y="453821"/>
                    </a:lnTo>
                    <a:lnTo>
                      <a:pt x="2135" y="464401"/>
                    </a:lnTo>
                    <a:lnTo>
                      <a:pt x="7958" y="473040"/>
                    </a:lnTo>
                    <a:lnTo>
                      <a:pt x="16593" y="478864"/>
                    </a:lnTo>
                    <a:lnTo>
                      <a:pt x="27165" y="480999"/>
                    </a:lnTo>
                    <a:lnTo>
                      <a:pt x="489267" y="480999"/>
                    </a:lnTo>
                    <a:lnTo>
                      <a:pt x="499824" y="478864"/>
                    </a:lnTo>
                    <a:lnTo>
                      <a:pt x="508452" y="473040"/>
                    </a:lnTo>
                    <a:lnTo>
                      <a:pt x="514272" y="464401"/>
                    </a:lnTo>
                    <a:lnTo>
                      <a:pt x="516407" y="453821"/>
                    </a:lnTo>
                    <a:lnTo>
                      <a:pt x="516407" y="393331"/>
                    </a:lnTo>
                    <a:lnTo>
                      <a:pt x="94094" y="393331"/>
                    </a:lnTo>
                    <a:lnTo>
                      <a:pt x="88404" y="387603"/>
                    </a:lnTo>
                    <a:lnTo>
                      <a:pt x="88404" y="348081"/>
                    </a:lnTo>
                    <a:lnTo>
                      <a:pt x="94094" y="342391"/>
                    </a:lnTo>
                    <a:lnTo>
                      <a:pt x="516407" y="342391"/>
                    </a:lnTo>
                    <a:lnTo>
                      <a:pt x="516407" y="265963"/>
                    </a:lnTo>
                    <a:lnTo>
                      <a:pt x="94094" y="265963"/>
                    </a:lnTo>
                    <a:lnTo>
                      <a:pt x="88404" y="260248"/>
                    </a:lnTo>
                    <a:lnTo>
                      <a:pt x="88404" y="220713"/>
                    </a:lnTo>
                    <a:lnTo>
                      <a:pt x="94094" y="215023"/>
                    </a:lnTo>
                    <a:lnTo>
                      <a:pt x="516407" y="215023"/>
                    </a:lnTo>
                    <a:lnTo>
                      <a:pt x="516407" y="138607"/>
                    </a:lnTo>
                    <a:lnTo>
                      <a:pt x="94094" y="138607"/>
                    </a:lnTo>
                    <a:lnTo>
                      <a:pt x="88404" y="132892"/>
                    </a:lnTo>
                    <a:lnTo>
                      <a:pt x="88404" y="93370"/>
                    </a:lnTo>
                    <a:lnTo>
                      <a:pt x="94094" y="87668"/>
                    </a:lnTo>
                    <a:lnTo>
                      <a:pt x="516407" y="87668"/>
                    </a:lnTo>
                    <a:lnTo>
                      <a:pt x="516407" y="27165"/>
                    </a:lnTo>
                    <a:lnTo>
                      <a:pt x="514272" y="16593"/>
                    </a:lnTo>
                    <a:lnTo>
                      <a:pt x="508452" y="7958"/>
                    </a:lnTo>
                    <a:lnTo>
                      <a:pt x="499824" y="2135"/>
                    </a:lnTo>
                    <a:lnTo>
                      <a:pt x="489267" y="0"/>
                    </a:lnTo>
                    <a:close/>
                  </a:path>
                  <a:path w="516889" h="481329">
                    <a:moveTo>
                      <a:pt x="516407" y="342391"/>
                    </a:moveTo>
                    <a:lnTo>
                      <a:pt x="422313" y="342391"/>
                    </a:lnTo>
                    <a:lnTo>
                      <a:pt x="428002" y="348081"/>
                    </a:lnTo>
                    <a:lnTo>
                      <a:pt x="428002" y="387603"/>
                    </a:lnTo>
                    <a:lnTo>
                      <a:pt x="422313" y="393331"/>
                    </a:lnTo>
                    <a:lnTo>
                      <a:pt x="516407" y="393331"/>
                    </a:lnTo>
                    <a:lnTo>
                      <a:pt x="516407" y="342391"/>
                    </a:lnTo>
                    <a:close/>
                  </a:path>
                  <a:path w="516889" h="481329">
                    <a:moveTo>
                      <a:pt x="516407" y="215023"/>
                    </a:moveTo>
                    <a:lnTo>
                      <a:pt x="422313" y="215023"/>
                    </a:lnTo>
                    <a:lnTo>
                      <a:pt x="428002" y="220713"/>
                    </a:lnTo>
                    <a:lnTo>
                      <a:pt x="428002" y="260248"/>
                    </a:lnTo>
                    <a:lnTo>
                      <a:pt x="422313" y="265963"/>
                    </a:lnTo>
                    <a:lnTo>
                      <a:pt x="516407" y="265963"/>
                    </a:lnTo>
                    <a:lnTo>
                      <a:pt x="516407" y="215023"/>
                    </a:lnTo>
                    <a:close/>
                  </a:path>
                  <a:path w="516889" h="481329">
                    <a:moveTo>
                      <a:pt x="516407" y="87668"/>
                    </a:moveTo>
                    <a:lnTo>
                      <a:pt x="422313" y="87668"/>
                    </a:lnTo>
                    <a:lnTo>
                      <a:pt x="428002" y="93370"/>
                    </a:lnTo>
                    <a:lnTo>
                      <a:pt x="428002" y="132892"/>
                    </a:lnTo>
                    <a:lnTo>
                      <a:pt x="422313" y="138607"/>
                    </a:lnTo>
                    <a:lnTo>
                      <a:pt x="516407" y="138607"/>
                    </a:lnTo>
                    <a:lnTo>
                      <a:pt x="516407" y="87668"/>
                    </a:lnTo>
                    <a:close/>
                  </a:path>
                </a:pathLst>
              </a:custGeom>
              <a:solidFill>
                <a:srgbClr val="FFFFFF">
                  <a:alpha val="29998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4" name="object 9">
            <a:extLst>
              <a:ext uri="{FF2B5EF4-FFF2-40B4-BE49-F238E27FC236}">
                <a16:creationId xmlns:a16="http://schemas.microsoft.com/office/drawing/2014/main" id="{856BD90B-E4C7-4A51-9014-5154629456CC}"/>
              </a:ext>
            </a:extLst>
          </p:cNvPr>
          <p:cNvSpPr txBox="1"/>
          <p:nvPr/>
        </p:nvSpPr>
        <p:spPr>
          <a:xfrm>
            <a:off x="943429" y="255345"/>
            <a:ext cx="8011886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1955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2600" b="1" i="0" u="none" strike="noStrike" kern="0" cap="none" spc="50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貴</a:t>
            </a:r>
            <a:r>
              <a:rPr kumimoji="1" sz="2600" b="1" i="0" u="none" strike="noStrike" kern="0" cap="none" spc="65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社</a:t>
            </a:r>
            <a:r>
              <a:rPr kumimoji="1" sz="2600" b="1" i="0" u="none" strike="noStrike" kern="0" cap="none" spc="55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の</a:t>
            </a:r>
            <a:r>
              <a:rPr kumimoji="1" sz="2600" b="1" i="0" u="none" strike="noStrike" kern="0" cap="none" spc="40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マ</a:t>
            </a:r>
            <a:r>
              <a:rPr kumimoji="1" sz="2600" b="1" i="0" u="none" strike="noStrike" kern="0" cap="none" spc="-105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ニ</a:t>
            </a:r>
            <a:r>
              <a:rPr kumimoji="1" sz="2600" b="1" i="0" u="none" strike="noStrike" kern="0" cap="none" spc="-114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ュ</a:t>
            </a:r>
            <a:r>
              <a:rPr kumimoji="1" sz="2600" b="1" i="0" u="none" strike="noStrike" kern="0" cap="none" spc="40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ア</a:t>
            </a:r>
            <a:r>
              <a:rPr kumimoji="1" sz="2600" b="1" i="0" u="none" strike="noStrike" kern="0" cap="none" spc="25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ルを</a:t>
            </a:r>
            <a:r>
              <a:rPr kumimoji="1" sz="2600" b="1" i="0" u="none" strike="noStrike" kern="0" cap="none" spc="50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無</a:t>
            </a:r>
            <a:r>
              <a:rPr kumimoji="1" sz="2600" b="1" i="0" u="none" strike="noStrike" kern="0" cap="none" spc="45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料で</a:t>
            </a:r>
            <a:r>
              <a:rPr kumimoji="1" sz="2600" b="1" i="0" u="none" strike="noStrike" kern="0" cap="none" spc="50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分</a:t>
            </a:r>
            <a:r>
              <a:rPr kumimoji="1" sz="2600" b="1" i="0" u="none" strike="noStrike" kern="0" cap="none" spc="-434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析・</a:t>
            </a:r>
            <a:r>
              <a:rPr kumimoji="1" sz="2600" b="1" i="0" u="none" strike="noStrike" kern="0" cap="none" spc="50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診断</a:t>
            </a:r>
            <a:r>
              <a:rPr kumimoji="1" sz="2600" b="1" i="0" u="none" strike="noStrike" kern="0" cap="none" spc="45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い</a:t>
            </a:r>
            <a:r>
              <a:rPr kumimoji="1" sz="2600" b="1" i="0" u="none" strike="noStrike" kern="0" cap="none" spc="-60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た</a:t>
            </a:r>
            <a:r>
              <a:rPr kumimoji="1" sz="2600" b="1" i="0" u="none" strike="noStrike" kern="0" cap="none" spc="-90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し</a:t>
            </a:r>
            <a:r>
              <a:rPr kumimoji="1" sz="2600" b="1" i="0" u="none" strike="noStrike" kern="0" cap="none" spc="-15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ま</a:t>
            </a:r>
            <a:r>
              <a:rPr kumimoji="1" sz="2600" b="1" i="0" u="none" strike="noStrike" kern="0" cap="none" spc="45" normalizeH="0" baseline="0" noProof="0" dirty="0" err="1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す</a:t>
            </a:r>
            <a:r>
              <a:rPr kumimoji="1" sz="2600" b="1" i="0" u="none" strike="noStrike" kern="0" cap="none" spc="-5" normalizeH="0" baseline="0" noProof="0" dirty="0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。</a:t>
            </a:r>
            <a:endParaRPr kumimoji="1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-OTF UD Shin Go Pro"/>
            </a:endParaRPr>
          </a:p>
        </p:txBody>
      </p:sp>
      <p:grpSp>
        <p:nvGrpSpPr>
          <p:cNvPr id="68" name="object 3">
            <a:extLst>
              <a:ext uri="{FF2B5EF4-FFF2-40B4-BE49-F238E27FC236}">
                <a16:creationId xmlns:a16="http://schemas.microsoft.com/office/drawing/2014/main" id="{87FA727E-09F4-442A-BABD-6B1C70F59658}"/>
              </a:ext>
            </a:extLst>
          </p:cNvPr>
          <p:cNvGrpSpPr/>
          <p:nvPr/>
        </p:nvGrpSpPr>
        <p:grpSpPr>
          <a:xfrm>
            <a:off x="14515" y="277058"/>
            <a:ext cx="1084991" cy="330323"/>
            <a:chOff x="0" y="432003"/>
            <a:chExt cx="828040" cy="252095"/>
          </a:xfrm>
        </p:grpSpPr>
        <p:sp>
          <p:nvSpPr>
            <p:cNvPr id="117" name="object 4">
              <a:extLst>
                <a:ext uri="{FF2B5EF4-FFF2-40B4-BE49-F238E27FC236}">
                  <a16:creationId xmlns:a16="http://schemas.microsoft.com/office/drawing/2014/main" id="{4BB42EEE-C1AF-48BB-8F07-D18BFF767088}"/>
                </a:ext>
              </a:extLst>
            </p:cNvPr>
            <p:cNvSpPr/>
            <p:nvPr/>
          </p:nvSpPr>
          <p:spPr>
            <a:xfrm>
              <a:off x="0" y="503999"/>
              <a:ext cx="828040" cy="180340"/>
            </a:xfrm>
            <a:custGeom>
              <a:avLst/>
              <a:gdLst/>
              <a:ahLst/>
              <a:cxnLst/>
              <a:rect l="l" t="t" r="r" b="b"/>
              <a:pathLst>
                <a:path w="828040" h="180340">
                  <a:moveTo>
                    <a:pt x="827989" y="0"/>
                  </a:moveTo>
                  <a:lnTo>
                    <a:pt x="0" y="0"/>
                  </a:lnTo>
                  <a:lnTo>
                    <a:pt x="0" y="180009"/>
                  </a:lnTo>
                  <a:lnTo>
                    <a:pt x="827989" y="180009"/>
                  </a:lnTo>
                  <a:lnTo>
                    <a:pt x="827989" y="0"/>
                  </a:lnTo>
                  <a:close/>
                </a:path>
              </a:pathLst>
            </a:custGeom>
            <a:solidFill>
              <a:srgbClr val="00479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object 5">
              <a:extLst>
                <a:ext uri="{FF2B5EF4-FFF2-40B4-BE49-F238E27FC236}">
                  <a16:creationId xmlns:a16="http://schemas.microsoft.com/office/drawing/2014/main" id="{3BFA4BFC-2DEB-4B20-AB1C-BB72E5E57D0D}"/>
                </a:ext>
              </a:extLst>
            </p:cNvPr>
            <p:cNvSpPr/>
            <p:nvPr/>
          </p:nvSpPr>
          <p:spPr>
            <a:xfrm>
              <a:off x="0" y="432003"/>
              <a:ext cx="828040" cy="36195"/>
            </a:xfrm>
            <a:custGeom>
              <a:avLst/>
              <a:gdLst/>
              <a:ahLst/>
              <a:cxnLst/>
              <a:rect l="l" t="t" r="r" b="b"/>
              <a:pathLst>
                <a:path w="828040" h="36195">
                  <a:moveTo>
                    <a:pt x="827989" y="0"/>
                  </a:moveTo>
                  <a:lnTo>
                    <a:pt x="0" y="0"/>
                  </a:lnTo>
                  <a:lnTo>
                    <a:pt x="0" y="36004"/>
                  </a:lnTo>
                  <a:lnTo>
                    <a:pt x="827989" y="36004"/>
                  </a:lnTo>
                  <a:lnTo>
                    <a:pt x="827989" y="0"/>
                  </a:lnTo>
                  <a:close/>
                </a:path>
              </a:pathLst>
            </a:custGeom>
            <a:solidFill>
              <a:srgbClr val="008CD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9" name="object 6">
            <a:extLst>
              <a:ext uri="{FF2B5EF4-FFF2-40B4-BE49-F238E27FC236}">
                <a16:creationId xmlns:a16="http://schemas.microsoft.com/office/drawing/2014/main" id="{CFBC6B02-6786-47C6-BC0E-3FD9342BEE31}"/>
              </a:ext>
            </a:extLst>
          </p:cNvPr>
          <p:cNvGrpSpPr/>
          <p:nvPr/>
        </p:nvGrpSpPr>
        <p:grpSpPr>
          <a:xfrm>
            <a:off x="8835525" y="277058"/>
            <a:ext cx="1084991" cy="330323"/>
            <a:chOff x="6731990" y="432003"/>
            <a:chExt cx="828040" cy="252095"/>
          </a:xfrm>
        </p:grpSpPr>
        <p:sp>
          <p:nvSpPr>
            <p:cNvPr id="115" name="object 7">
              <a:extLst>
                <a:ext uri="{FF2B5EF4-FFF2-40B4-BE49-F238E27FC236}">
                  <a16:creationId xmlns:a16="http://schemas.microsoft.com/office/drawing/2014/main" id="{1A781C4B-1F64-4E6E-9A32-BCF434DCF7FA}"/>
                </a:ext>
              </a:extLst>
            </p:cNvPr>
            <p:cNvSpPr/>
            <p:nvPr/>
          </p:nvSpPr>
          <p:spPr>
            <a:xfrm>
              <a:off x="6731990" y="503999"/>
              <a:ext cx="828040" cy="180340"/>
            </a:xfrm>
            <a:custGeom>
              <a:avLst/>
              <a:gdLst/>
              <a:ahLst/>
              <a:cxnLst/>
              <a:rect l="l" t="t" r="r" b="b"/>
              <a:pathLst>
                <a:path w="828040" h="180340">
                  <a:moveTo>
                    <a:pt x="828001" y="0"/>
                  </a:moveTo>
                  <a:lnTo>
                    <a:pt x="0" y="0"/>
                  </a:lnTo>
                  <a:lnTo>
                    <a:pt x="0" y="180009"/>
                  </a:lnTo>
                  <a:lnTo>
                    <a:pt x="828001" y="180009"/>
                  </a:lnTo>
                  <a:lnTo>
                    <a:pt x="828001" y="0"/>
                  </a:lnTo>
                  <a:close/>
                </a:path>
              </a:pathLst>
            </a:custGeom>
            <a:solidFill>
              <a:srgbClr val="00479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object 8">
              <a:extLst>
                <a:ext uri="{FF2B5EF4-FFF2-40B4-BE49-F238E27FC236}">
                  <a16:creationId xmlns:a16="http://schemas.microsoft.com/office/drawing/2014/main" id="{564047D8-80BD-4E4C-8267-E27310FA4CD0}"/>
                </a:ext>
              </a:extLst>
            </p:cNvPr>
            <p:cNvSpPr/>
            <p:nvPr/>
          </p:nvSpPr>
          <p:spPr>
            <a:xfrm>
              <a:off x="6731990" y="432003"/>
              <a:ext cx="828040" cy="36195"/>
            </a:xfrm>
            <a:custGeom>
              <a:avLst/>
              <a:gdLst/>
              <a:ahLst/>
              <a:cxnLst/>
              <a:rect l="l" t="t" r="r" b="b"/>
              <a:pathLst>
                <a:path w="828040" h="36195">
                  <a:moveTo>
                    <a:pt x="828001" y="0"/>
                  </a:moveTo>
                  <a:lnTo>
                    <a:pt x="0" y="0"/>
                  </a:lnTo>
                  <a:lnTo>
                    <a:pt x="0" y="36004"/>
                  </a:lnTo>
                  <a:lnTo>
                    <a:pt x="828001" y="36004"/>
                  </a:lnTo>
                  <a:lnTo>
                    <a:pt x="828001" y="0"/>
                  </a:lnTo>
                  <a:close/>
                </a:path>
              </a:pathLst>
            </a:custGeom>
            <a:solidFill>
              <a:srgbClr val="008CD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1" name="object 9">
            <a:extLst>
              <a:ext uri="{FF2B5EF4-FFF2-40B4-BE49-F238E27FC236}">
                <a16:creationId xmlns:a16="http://schemas.microsoft.com/office/drawing/2014/main" id="{47658CD9-E0AD-4276-935E-2EA650218988}"/>
              </a:ext>
            </a:extLst>
          </p:cNvPr>
          <p:cNvSpPr txBox="1"/>
          <p:nvPr/>
        </p:nvSpPr>
        <p:spPr>
          <a:xfrm>
            <a:off x="935809" y="855321"/>
            <a:ext cx="7787257" cy="19190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8940" marR="149225" lvl="0" indent="0" defTabSz="914400" eaLnBrk="1" fontAlgn="auto" latinLnBrk="0" hangingPunct="1">
              <a:lnSpc>
                <a:spcPct val="14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b="1" i="0" u="none" strike="noStrike" kern="0" cap="none" spc="-180" normalizeH="0" noProof="0" dirty="0" err="1">
                <a:ln>
                  <a:noFill/>
                </a:ln>
                <a:solidFill>
                  <a:srgbClr val="221815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UDShinGoPro-Medium"/>
              </a:rPr>
              <a:t>一般的なコンシューマー向けからビジネス・業務用製品、また極めて専門性の</a:t>
            </a:r>
            <a:r>
              <a:rPr kumimoji="1" b="1" i="0" u="none" strike="noStrike" kern="0" cap="none" spc="-180" normalizeH="0" noProof="0" dirty="0">
                <a:ln>
                  <a:noFill/>
                </a:ln>
                <a:solidFill>
                  <a:srgbClr val="221815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UDShinGoPro-Medium"/>
              </a:rPr>
              <a:t> 高い領域の製品まで、分野を問わず対応。</a:t>
            </a:r>
            <a:endParaRPr kumimoji="1" b="0" i="0" u="none" strike="noStrike" kern="0" cap="none" spc="-18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UDShinGoPro-Medium"/>
            </a:endParaRPr>
          </a:p>
          <a:p>
            <a:pPr marL="403225" marR="69850" lvl="0" indent="508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b="1" i="0" u="none" strike="noStrike" kern="0" cap="none" spc="-260" normalizeH="0" noProof="0" dirty="0">
                <a:ln>
                  <a:noFill/>
                </a:ln>
                <a:solidFill>
                  <a:srgbClr val="221815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UDShinGoPro-Medium"/>
              </a:rPr>
              <a:t>正確な操作情報だけではなく、ユーザーが「迷わずに操作でき」、「読みやすく、 覚えやすい」、そして「製品に親しみやすい」マニュアルを、認知科学に基づいて </a:t>
            </a:r>
            <a:r>
              <a:rPr kumimoji="1" b="1" i="0" u="none" strike="noStrike" kern="0" cap="none" spc="-260" normalizeH="0" noProof="0" dirty="0" err="1">
                <a:ln>
                  <a:noFill/>
                </a:ln>
                <a:solidFill>
                  <a:srgbClr val="221815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UDShinGoPro-Medium"/>
              </a:rPr>
              <a:t>ご提供。お客様の労力とコスト低減に貢献します</a:t>
            </a:r>
            <a:r>
              <a:rPr kumimoji="1" b="1" i="0" u="none" strike="noStrike" kern="0" cap="none" spc="-260" normalizeH="0" noProof="0" dirty="0">
                <a:ln>
                  <a:noFill/>
                </a:ln>
                <a:solidFill>
                  <a:srgbClr val="221815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UDShinGoPro-Medium"/>
              </a:rPr>
              <a:t>。</a:t>
            </a:r>
            <a:endParaRPr kumimoji="1" sz="2400" b="0" i="0" u="none" strike="noStrike" kern="0" cap="none" spc="-26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-OTF UD Shin Go Pro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84B28D0-8F9A-4859-AC40-1A4004FA5B20}"/>
              </a:ext>
            </a:extLst>
          </p:cNvPr>
          <p:cNvGrpSpPr/>
          <p:nvPr/>
        </p:nvGrpSpPr>
        <p:grpSpPr>
          <a:xfrm>
            <a:off x="6414123" y="5502761"/>
            <a:ext cx="2723823" cy="584775"/>
            <a:chOff x="6417763" y="5378430"/>
            <a:chExt cx="2723823" cy="584775"/>
          </a:xfrm>
        </p:grpSpPr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BDE5ACF6-BCF1-499A-98FC-85D2E209AE1B}"/>
                </a:ext>
              </a:extLst>
            </p:cNvPr>
            <p:cNvSpPr/>
            <p:nvPr/>
          </p:nvSpPr>
          <p:spPr>
            <a:xfrm>
              <a:off x="6417763" y="5378430"/>
              <a:ext cx="272382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600" b="1" cap="none" spc="50" dirty="0">
                  <a:ln w="53975" cmpd="sng">
                    <a:solidFill>
                      <a:srgbClr val="074E7F"/>
                    </a:solidFill>
                    <a:prstDash val="solid"/>
                  </a:ln>
                  <a:solidFill>
                    <a:srgbClr val="074E7F"/>
                  </a:solidFill>
                  <a:effectLst/>
                </a:rPr>
                <a:t>拠点ごとの印刷物の発送、</a:t>
              </a:r>
            </a:p>
            <a:p>
              <a:pPr algn="ctr"/>
              <a:r>
                <a:rPr lang="ja-JP" altLang="en-US" sz="1600" b="1" cap="none" spc="50" dirty="0">
                  <a:ln w="53975" cmpd="sng">
                    <a:solidFill>
                      <a:srgbClr val="074E7F"/>
                    </a:solidFill>
                    <a:prstDash val="solid"/>
                  </a:ln>
                  <a:solidFill>
                    <a:srgbClr val="074E7F"/>
                  </a:solidFill>
                  <a:effectLst/>
                </a:rPr>
                <a:t>在庫管理</a:t>
              </a:r>
            </a:p>
          </p:txBody>
        </p:sp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DD4B994D-6ABC-4BB8-9124-9EF35BDA420D}"/>
                </a:ext>
              </a:extLst>
            </p:cNvPr>
            <p:cNvSpPr/>
            <p:nvPr/>
          </p:nvSpPr>
          <p:spPr>
            <a:xfrm>
              <a:off x="6417763" y="5378430"/>
              <a:ext cx="272382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600" b="1" cap="none" spc="50" dirty="0">
                  <a:ln w="15875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拠点ごとの印刷物の発送、</a:t>
              </a:r>
            </a:p>
            <a:p>
              <a:pPr algn="ctr"/>
              <a:r>
                <a:rPr lang="ja-JP" altLang="en-US" sz="1600" b="1" cap="none" spc="50" dirty="0">
                  <a:ln w="15875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在庫管理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5BBDD82-8E3E-4959-A932-2F8F7870A6A9}"/>
              </a:ext>
            </a:extLst>
          </p:cNvPr>
          <p:cNvGrpSpPr/>
          <p:nvPr/>
        </p:nvGrpSpPr>
        <p:grpSpPr>
          <a:xfrm>
            <a:off x="1645359" y="4319889"/>
            <a:ext cx="1031051" cy="338554"/>
            <a:chOff x="1617751" y="4220837"/>
            <a:chExt cx="1031051" cy="338554"/>
          </a:xfrm>
        </p:grpSpPr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6EADC7C1-9A0F-46C4-9526-FA042CBD3EDD}"/>
                </a:ext>
              </a:extLst>
            </p:cNvPr>
            <p:cNvSpPr/>
            <p:nvPr/>
          </p:nvSpPr>
          <p:spPr>
            <a:xfrm>
              <a:off x="1617751" y="4220837"/>
              <a:ext cx="103105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600" b="1" cap="none" spc="50" dirty="0">
                  <a:ln w="53975" cmpd="sng">
                    <a:solidFill>
                      <a:srgbClr val="074E7F"/>
                    </a:solidFill>
                    <a:prstDash val="solid"/>
                  </a:ln>
                  <a:solidFill>
                    <a:srgbClr val="074E7F"/>
                  </a:solidFill>
                  <a:effectLst/>
                </a:rPr>
                <a:t>新規作成</a:t>
              </a:r>
            </a:p>
          </p:txBody>
        </p: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5966C465-39AF-4C67-864A-3A9B8C453C2B}"/>
                </a:ext>
              </a:extLst>
            </p:cNvPr>
            <p:cNvSpPr/>
            <p:nvPr/>
          </p:nvSpPr>
          <p:spPr>
            <a:xfrm>
              <a:off x="1617751" y="4220837"/>
              <a:ext cx="103105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600" b="1" cap="none" spc="50" dirty="0">
                  <a:ln w="15875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新規作成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DC1259F-A054-47D9-A60A-274C25259FFF}"/>
              </a:ext>
            </a:extLst>
          </p:cNvPr>
          <p:cNvGrpSpPr/>
          <p:nvPr/>
        </p:nvGrpSpPr>
        <p:grpSpPr>
          <a:xfrm>
            <a:off x="3808113" y="4196779"/>
            <a:ext cx="2300631" cy="584775"/>
            <a:chOff x="3802685" y="4081892"/>
            <a:chExt cx="2300631" cy="584775"/>
          </a:xfrm>
        </p:grpSpPr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73BCC15C-AAEC-4E10-9C9B-53BD84C2A455}"/>
                </a:ext>
              </a:extLst>
            </p:cNvPr>
            <p:cNvSpPr/>
            <p:nvPr/>
          </p:nvSpPr>
          <p:spPr>
            <a:xfrm>
              <a:off x="3802685" y="4081892"/>
              <a:ext cx="23006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600" b="1" cap="none" spc="50" dirty="0">
                  <a:ln w="53975" cmpd="sng">
                    <a:solidFill>
                      <a:srgbClr val="074E7F"/>
                    </a:solidFill>
                    <a:prstDash val="solid"/>
                  </a:ln>
                  <a:solidFill>
                    <a:srgbClr val="074E7F"/>
                  </a:solidFill>
                  <a:effectLst/>
                </a:rPr>
                <a:t>マニュアル診断・評価</a:t>
              </a:r>
            </a:p>
            <a:p>
              <a:pPr algn="ctr"/>
              <a:r>
                <a:rPr lang="ja-JP" altLang="en-US" sz="1600" b="1" cap="none" spc="50" dirty="0">
                  <a:ln w="53975" cmpd="sng">
                    <a:solidFill>
                      <a:srgbClr val="074E7F"/>
                    </a:solidFill>
                    <a:prstDash val="solid"/>
                  </a:ln>
                  <a:solidFill>
                    <a:srgbClr val="074E7F"/>
                  </a:solidFill>
                  <a:effectLst/>
                </a:rPr>
                <a:t>改善のご提案</a:t>
              </a: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9EBA58C9-7D96-4FCF-8977-D0BA03715806}"/>
                </a:ext>
              </a:extLst>
            </p:cNvPr>
            <p:cNvSpPr/>
            <p:nvPr/>
          </p:nvSpPr>
          <p:spPr>
            <a:xfrm>
              <a:off x="3802685" y="4081892"/>
              <a:ext cx="230063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600" b="1" cap="none" spc="50" dirty="0">
                  <a:ln w="15875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マニュアル診断・評価</a:t>
              </a:r>
              <a:endParaRPr lang="en-US" altLang="ja-JP" sz="1600" b="1" cap="none" spc="50" dirty="0">
                <a:ln w="15875" cmpd="sng">
                  <a:noFill/>
                  <a:prstDash val="solid"/>
                </a:ln>
                <a:solidFill>
                  <a:schemeClr val="bg1"/>
                </a:solidFill>
                <a:effectLst/>
              </a:endParaRPr>
            </a:p>
            <a:p>
              <a:pPr algn="ctr"/>
              <a:r>
                <a:rPr lang="ja-JP" altLang="en-US" sz="1600" b="1" cap="none" spc="50" dirty="0">
                  <a:ln w="15875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改善のご提案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9256879-668B-4D66-A503-3EA8B06C4D09}"/>
              </a:ext>
            </a:extLst>
          </p:cNvPr>
          <p:cNvGrpSpPr/>
          <p:nvPr/>
        </p:nvGrpSpPr>
        <p:grpSpPr>
          <a:xfrm>
            <a:off x="6606016" y="4073668"/>
            <a:ext cx="2300630" cy="830997"/>
            <a:chOff x="6648286" y="3949727"/>
            <a:chExt cx="2300630" cy="830997"/>
          </a:xfrm>
        </p:grpSpPr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1D802FD9-02E6-4DE6-8ADB-DE73C714601C}"/>
                </a:ext>
              </a:extLst>
            </p:cNvPr>
            <p:cNvSpPr/>
            <p:nvPr/>
          </p:nvSpPr>
          <p:spPr>
            <a:xfrm>
              <a:off x="6648286" y="3949727"/>
              <a:ext cx="230063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600" b="1" cap="none" spc="50" dirty="0">
                  <a:ln w="53975" cmpd="sng">
                    <a:solidFill>
                      <a:srgbClr val="074E7F"/>
                    </a:solidFill>
                    <a:prstDash val="solid"/>
                  </a:ln>
                  <a:solidFill>
                    <a:srgbClr val="074E7F"/>
                  </a:solidFill>
                  <a:effectLst/>
                </a:rPr>
                <a:t>動画・アニメーション</a:t>
              </a:r>
            </a:p>
            <a:p>
              <a:pPr algn="ctr"/>
              <a:r>
                <a:rPr lang="ja-JP" altLang="en-US" sz="1600" b="1" cap="none" spc="50" dirty="0">
                  <a:ln w="53975" cmpd="sng">
                    <a:solidFill>
                      <a:srgbClr val="074E7F"/>
                    </a:solidFill>
                    <a:prstDash val="solid"/>
                  </a:ln>
                  <a:solidFill>
                    <a:srgbClr val="074E7F"/>
                  </a:solidFill>
                  <a:effectLst/>
                </a:rPr>
                <a:t>などを駆使した</a:t>
              </a:r>
            </a:p>
            <a:p>
              <a:pPr algn="ctr"/>
              <a:r>
                <a:rPr lang="ja-JP" altLang="en-US" sz="1600" b="1" cap="none" spc="50" dirty="0">
                  <a:ln w="53975" cmpd="sng">
                    <a:solidFill>
                      <a:srgbClr val="074E7F"/>
                    </a:solidFill>
                    <a:prstDash val="solid"/>
                  </a:ln>
                  <a:solidFill>
                    <a:srgbClr val="074E7F"/>
                  </a:solidFill>
                  <a:effectLst/>
                </a:rPr>
                <a:t>デジタルコンテンツ化</a:t>
              </a:r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B7CCB9B0-1FB1-4E58-9034-550A2215E971}"/>
                </a:ext>
              </a:extLst>
            </p:cNvPr>
            <p:cNvSpPr/>
            <p:nvPr/>
          </p:nvSpPr>
          <p:spPr>
            <a:xfrm>
              <a:off x="6648286" y="3949727"/>
              <a:ext cx="230063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600" b="1" cap="none" spc="50" dirty="0">
                  <a:ln w="15875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動画・アニメーション</a:t>
              </a:r>
            </a:p>
            <a:p>
              <a:pPr algn="ctr"/>
              <a:r>
                <a:rPr lang="ja-JP" altLang="en-US" sz="1600" b="1" cap="none" spc="50" dirty="0">
                  <a:ln w="15875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などを駆使した</a:t>
              </a:r>
            </a:p>
            <a:p>
              <a:pPr algn="ctr"/>
              <a:r>
                <a:rPr lang="ja-JP" altLang="en-US" sz="1600" b="1" cap="none" spc="50" dirty="0">
                  <a:ln w="15875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デジタルコンテンツ化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85D9F93-4A20-4029-BA3D-BA79D2F2D6C8}"/>
              </a:ext>
            </a:extLst>
          </p:cNvPr>
          <p:cNvGrpSpPr/>
          <p:nvPr/>
        </p:nvGrpSpPr>
        <p:grpSpPr>
          <a:xfrm>
            <a:off x="1328325" y="5626998"/>
            <a:ext cx="1665841" cy="338554"/>
            <a:chOff x="1371623" y="5481100"/>
            <a:chExt cx="1665841" cy="338554"/>
          </a:xfrm>
        </p:grpSpPr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19A18D77-D68F-4197-8CC7-2E0C0502C902}"/>
                </a:ext>
              </a:extLst>
            </p:cNvPr>
            <p:cNvSpPr/>
            <p:nvPr/>
          </p:nvSpPr>
          <p:spPr>
            <a:xfrm>
              <a:off x="1371623" y="5481100"/>
              <a:ext cx="166584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600" b="1" cap="none" spc="50" dirty="0">
                  <a:ln w="53975" cmpd="sng">
                    <a:solidFill>
                      <a:srgbClr val="074E7F"/>
                    </a:solidFill>
                    <a:prstDash val="solid"/>
                  </a:ln>
                  <a:solidFill>
                    <a:srgbClr val="074E7F"/>
                  </a:solidFill>
                  <a:effectLst/>
                </a:rPr>
                <a:t>国際規格の適合</a:t>
              </a: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8FBEF11D-1ECE-4582-ACCA-673D84FF3E30}"/>
                </a:ext>
              </a:extLst>
            </p:cNvPr>
            <p:cNvSpPr/>
            <p:nvPr/>
          </p:nvSpPr>
          <p:spPr>
            <a:xfrm>
              <a:off x="1371623" y="5481100"/>
              <a:ext cx="166584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600" b="1" cap="none" spc="50" dirty="0">
                  <a:ln w="15875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国際規格の適合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E3E4970-5443-4D9D-8CDF-BA0DD61E57BF}"/>
              </a:ext>
            </a:extLst>
          </p:cNvPr>
          <p:cNvGrpSpPr/>
          <p:nvPr/>
        </p:nvGrpSpPr>
        <p:grpSpPr>
          <a:xfrm>
            <a:off x="3913911" y="5493847"/>
            <a:ext cx="2089034" cy="584775"/>
            <a:chOff x="3919272" y="5308394"/>
            <a:chExt cx="2089034" cy="584775"/>
          </a:xfrm>
        </p:grpSpPr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4D7D8C93-5B02-4762-A1F1-A6AD6DCC2C2A}"/>
                </a:ext>
              </a:extLst>
            </p:cNvPr>
            <p:cNvSpPr/>
            <p:nvPr/>
          </p:nvSpPr>
          <p:spPr>
            <a:xfrm>
              <a:off x="3919272" y="5308394"/>
              <a:ext cx="208903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600" b="1" cap="none" spc="50" dirty="0">
                  <a:ln w="53975" cmpd="sng">
                    <a:solidFill>
                      <a:srgbClr val="074E7F"/>
                    </a:solidFill>
                    <a:prstDash val="solid"/>
                  </a:ln>
                  <a:solidFill>
                    <a:srgbClr val="074E7F"/>
                  </a:solidFill>
                  <a:effectLst/>
                </a:rPr>
                <a:t>マニュアルの</a:t>
              </a:r>
            </a:p>
            <a:p>
              <a:pPr algn="ctr"/>
              <a:r>
                <a:rPr lang="ja-JP" altLang="en-US" sz="1600" b="1" cap="none" spc="50" dirty="0">
                  <a:ln w="53975" cmpd="sng">
                    <a:solidFill>
                      <a:srgbClr val="074E7F"/>
                    </a:solidFill>
                    <a:prstDash val="solid"/>
                  </a:ln>
                  <a:solidFill>
                    <a:srgbClr val="074E7F"/>
                  </a:solidFill>
                  <a:effectLst/>
                </a:rPr>
                <a:t>運用・保守サポート</a:t>
              </a:r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5217CCC6-3EA3-4974-97ED-A518ED320450}"/>
                </a:ext>
              </a:extLst>
            </p:cNvPr>
            <p:cNvSpPr/>
            <p:nvPr/>
          </p:nvSpPr>
          <p:spPr>
            <a:xfrm>
              <a:off x="3919272" y="5308394"/>
              <a:ext cx="208903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600" b="1" cap="none" spc="50" dirty="0">
                  <a:ln w="15875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マニュアルの</a:t>
              </a:r>
            </a:p>
            <a:p>
              <a:pPr algn="ctr"/>
              <a:r>
                <a:rPr lang="ja-JP" altLang="en-US" sz="1600" b="1" cap="none" spc="50" dirty="0">
                  <a:ln w="15875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運用・保守サポート</a:t>
              </a:r>
            </a:p>
          </p:txBody>
        </p:sp>
      </p:grpSp>
      <p:sp>
        <p:nvSpPr>
          <p:cNvPr id="15" name="object 10">
            <a:extLst>
              <a:ext uri="{FF2B5EF4-FFF2-40B4-BE49-F238E27FC236}">
                <a16:creationId xmlns:a16="http://schemas.microsoft.com/office/drawing/2014/main" id="{0798DDE2-CE95-47D6-9844-087843A937B9}"/>
              </a:ext>
            </a:extLst>
          </p:cNvPr>
          <p:cNvSpPr/>
          <p:nvPr/>
        </p:nvSpPr>
        <p:spPr>
          <a:xfrm>
            <a:off x="579527" y="3372825"/>
            <a:ext cx="92674" cy="327022"/>
          </a:xfrm>
          <a:custGeom>
            <a:avLst/>
            <a:gdLst/>
            <a:ahLst/>
            <a:cxnLst/>
            <a:rect l="l" t="t" r="r" b="b"/>
            <a:pathLst>
              <a:path w="72390" h="252094">
                <a:moveTo>
                  <a:pt x="71996" y="0"/>
                </a:moveTo>
                <a:lnTo>
                  <a:pt x="0" y="0"/>
                </a:lnTo>
                <a:lnTo>
                  <a:pt x="0" y="251993"/>
                </a:lnTo>
                <a:lnTo>
                  <a:pt x="71996" y="251993"/>
                </a:lnTo>
                <a:lnTo>
                  <a:pt x="71996" y="0"/>
                </a:lnTo>
                <a:close/>
              </a:path>
            </a:pathLst>
          </a:custGeom>
          <a:solidFill>
            <a:srgbClr val="003F8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0" name="object 9">
            <a:extLst>
              <a:ext uri="{FF2B5EF4-FFF2-40B4-BE49-F238E27FC236}">
                <a16:creationId xmlns:a16="http://schemas.microsoft.com/office/drawing/2014/main" id="{4D9C0824-C37C-4CD6-AD74-E32A4931C183}"/>
              </a:ext>
            </a:extLst>
          </p:cNvPr>
          <p:cNvSpPr txBox="1"/>
          <p:nvPr/>
        </p:nvSpPr>
        <p:spPr>
          <a:xfrm>
            <a:off x="799886" y="3345579"/>
            <a:ext cx="3273163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2400" b="1" i="0" u="none" strike="noStrike" kern="0" cap="none" spc="20" normalizeH="0" baseline="0" noProof="0" dirty="0" err="1">
                <a:ln>
                  <a:noFill/>
                </a:ln>
                <a:solidFill>
                  <a:srgbClr val="003F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サ</a:t>
            </a:r>
            <a:r>
              <a:rPr kumimoji="1" sz="2400" b="1" i="0" u="none" strike="noStrike" kern="0" cap="none" spc="-40" normalizeH="0" baseline="0" noProof="0" dirty="0" err="1">
                <a:ln>
                  <a:noFill/>
                </a:ln>
                <a:solidFill>
                  <a:srgbClr val="003F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ー</a:t>
            </a:r>
            <a:r>
              <a:rPr kumimoji="1" sz="2400" b="1" i="0" u="none" strike="noStrike" kern="0" cap="none" spc="10" normalizeH="0" baseline="0" noProof="0" dirty="0" err="1">
                <a:ln>
                  <a:noFill/>
                </a:ln>
                <a:solidFill>
                  <a:srgbClr val="003F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ビ</a:t>
            </a:r>
            <a:r>
              <a:rPr kumimoji="1" sz="2400" b="1" i="0" u="none" strike="noStrike" kern="0" cap="none" spc="-30" normalizeH="0" baseline="0" noProof="0" dirty="0" err="1">
                <a:ln>
                  <a:noFill/>
                </a:ln>
                <a:solidFill>
                  <a:srgbClr val="003F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ス</a:t>
            </a:r>
            <a:r>
              <a:rPr kumimoji="1" sz="2400" b="1" i="0" u="none" strike="noStrike" kern="0" cap="none" spc="-70" normalizeH="0" baseline="0" noProof="0" dirty="0" err="1">
                <a:ln>
                  <a:noFill/>
                </a:ln>
                <a:solidFill>
                  <a:srgbClr val="003F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ライ</a:t>
            </a:r>
            <a:r>
              <a:rPr kumimoji="1" sz="2400" b="1" i="0" u="none" strike="noStrike" kern="0" cap="none" spc="-20" normalizeH="0" baseline="0" noProof="0" dirty="0" err="1">
                <a:ln>
                  <a:noFill/>
                </a:ln>
                <a:solidFill>
                  <a:srgbClr val="003F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ン</a:t>
            </a:r>
            <a:r>
              <a:rPr kumimoji="1" sz="2400" b="1" i="0" u="none" strike="noStrike" kern="0" cap="none" spc="-155" normalizeH="0" baseline="0" noProof="0" dirty="0" err="1">
                <a:ln>
                  <a:noFill/>
                </a:ln>
                <a:solidFill>
                  <a:srgbClr val="003F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ナ</a:t>
            </a:r>
            <a:r>
              <a:rPr kumimoji="1" sz="2400" b="1" i="0" u="none" strike="noStrike" kern="0" cap="none" spc="-170" normalizeH="0" baseline="0" noProof="0" dirty="0" err="1">
                <a:ln>
                  <a:noFill/>
                </a:ln>
                <a:solidFill>
                  <a:srgbClr val="003F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ッ</a:t>
            </a:r>
            <a:r>
              <a:rPr kumimoji="1" sz="2400" b="1" i="0" u="none" strike="noStrike" kern="0" cap="none" spc="20" normalizeH="0" baseline="0" noProof="0" dirty="0" err="1">
                <a:ln>
                  <a:noFill/>
                </a:ln>
                <a:solidFill>
                  <a:srgbClr val="003F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rPr>
              <a:t>プ</a:t>
            </a:r>
            <a:endParaRPr kumimoji="1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-OTF UD Shin Go Pro"/>
            </a:endParaRPr>
          </a:p>
        </p:txBody>
      </p:sp>
    </p:spTree>
    <p:extLst>
      <p:ext uri="{BB962C8B-B14F-4D97-AF65-F5344CB8AC3E}">
        <p14:creationId xmlns:p14="http://schemas.microsoft.com/office/powerpoint/2010/main" val="150828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84968D0-9374-499A-87A0-DF561910CAB1}"/>
              </a:ext>
            </a:extLst>
          </p:cNvPr>
          <p:cNvGrpSpPr/>
          <p:nvPr/>
        </p:nvGrpSpPr>
        <p:grpSpPr>
          <a:xfrm>
            <a:off x="587017" y="211326"/>
            <a:ext cx="8460493" cy="1976349"/>
            <a:chOff x="590349" y="-205998"/>
            <a:chExt cx="8460493" cy="1976349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798DDE2-CE95-47D6-9844-087843A937B9}"/>
                </a:ext>
              </a:extLst>
            </p:cNvPr>
            <p:cNvSpPr/>
            <p:nvPr/>
          </p:nvSpPr>
          <p:spPr>
            <a:xfrm>
              <a:off x="590349" y="-178752"/>
              <a:ext cx="92674" cy="327022"/>
            </a:xfrm>
            <a:custGeom>
              <a:avLst/>
              <a:gdLst/>
              <a:ahLst/>
              <a:cxnLst/>
              <a:rect l="l" t="t" r="r" b="b"/>
              <a:pathLst>
                <a:path w="72390" h="252094">
                  <a:moveTo>
                    <a:pt x="71996" y="0"/>
                  </a:moveTo>
                  <a:lnTo>
                    <a:pt x="0" y="0"/>
                  </a:lnTo>
                  <a:lnTo>
                    <a:pt x="0" y="251993"/>
                  </a:lnTo>
                  <a:lnTo>
                    <a:pt x="71996" y="251993"/>
                  </a:lnTo>
                  <a:lnTo>
                    <a:pt x="71996" y="0"/>
                  </a:lnTo>
                  <a:close/>
                </a:path>
              </a:pathLst>
            </a:custGeom>
            <a:solidFill>
              <a:srgbClr val="003F8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object 9">
              <a:extLst>
                <a:ext uri="{FF2B5EF4-FFF2-40B4-BE49-F238E27FC236}">
                  <a16:creationId xmlns:a16="http://schemas.microsoft.com/office/drawing/2014/main" id="{4D9C0824-C37C-4CD6-AD74-E32A4931C183}"/>
                </a:ext>
              </a:extLst>
            </p:cNvPr>
            <p:cNvSpPr txBox="1"/>
            <p:nvPr/>
          </p:nvSpPr>
          <p:spPr>
            <a:xfrm>
              <a:off x="810708" y="-205998"/>
              <a:ext cx="3273163" cy="3815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0" cap="none" spc="20" normalizeH="0" baseline="0" noProof="0" dirty="0">
                  <a:ln>
                    <a:noFill/>
                  </a:ln>
                  <a:solidFill>
                    <a:srgbClr val="003F8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オプションサービス</a:t>
              </a:r>
              <a:endParaRPr kumimoji="1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endParaRPr>
            </a:p>
          </p:txBody>
        </p:sp>
        <p:sp>
          <p:nvSpPr>
            <p:cNvPr id="62" name="object 12">
              <a:extLst>
                <a:ext uri="{FF2B5EF4-FFF2-40B4-BE49-F238E27FC236}">
                  <a16:creationId xmlns:a16="http://schemas.microsoft.com/office/drawing/2014/main" id="{46D8A7D8-086C-438E-8128-484611989A25}"/>
                </a:ext>
              </a:extLst>
            </p:cNvPr>
            <p:cNvSpPr txBox="1"/>
            <p:nvPr/>
          </p:nvSpPr>
          <p:spPr>
            <a:xfrm>
              <a:off x="855158" y="340194"/>
              <a:ext cx="3056442" cy="1146468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7145">
                <a:lnSpc>
                  <a:spcPct val="100000"/>
                </a:lnSpc>
                <a:spcBef>
                  <a:spcPts val="1265"/>
                </a:spcBef>
              </a:pPr>
              <a:r>
                <a:rPr lang="ja-JP" altLang="en-US" sz="1100" b="1" spc="10" dirty="0">
                  <a:solidFill>
                    <a:srgbClr val="004892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▶ </a:t>
              </a:r>
              <a:r>
                <a:rPr sz="1400" b="1" spc="-25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オ</a:t>
              </a:r>
              <a:r>
                <a:rPr sz="1400" b="1" spc="-15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フ</a:t>
              </a:r>
              <a:r>
                <a:rPr sz="1400" b="1" spc="-100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セ</a:t>
              </a:r>
              <a:r>
                <a:rPr sz="1400" b="1" spc="-240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ッ</a:t>
              </a:r>
              <a:r>
                <a:rPr sz="1400" b="1" spc="-30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ト</a:t>
              </a:r>
              <a:r>
                <a:rPr sz="1400" b="1" spc="40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印</a:t>
              </a:r>
              <a:r>
                <a:rPr sz="1400" b="1" spc="-490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刷</a:t>
              </a:r>
              <a:r>
                <a:rPr sz="1400" b="1" spc="40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（中</a:t>
              </a:r>
              <a:r>
                <a:rPr sz="1400" b="1" spc="-490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、</a:t>
              </a:r>
              <a:r>
                <a:rPr sz="1400" b="1" spc="20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大</a:t>
              </a:r>
              <a:r>
                <a:rPr sz="1400" b="1" spc="-100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ロ</a:t>
              </a:r>
              <a:r>
                <a:rPr sz="1400" b="1" spc="-240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ッ</a:t>
              </a:r>
              <a:r>
                <a:rPr sz="1400" b="1" spc="-30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ト</a:t>
              </a:r>
              <a:r>
                <a:rPr sz="1400" b="1" spc="30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向</a:t>
              </a:r>
              <a:r>
                <a:rPr sz="1400" b="1" spc="25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け</a:t>
              </a:r>
              <a:r>
                <a:rPr sz="1400" b="1" spc="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）</a:t>
              </a:r>
              <a:endParaRPr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UDShinGoPro-Medium"/>
              </a:endParaRPr>
            </a:p>
            <a:p>
              <a:pPr marL="17145">
                <a:lnSpc>
                  <a:spcPct val="100000"/>
                </a:lnSpc>
                <a:spcBef>
                  <a:spcPts val="655"/>
                </a:spcBef>
              </a:pPr>
              <a:r>
                <a:rPr lang="ja-JP" altLang="en-US" sz="1100" b="1" spc="10" dirty="0">
                  <a:solidFill>
                    <a:srgbClr val="004892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▶</a:t>
              </a:r>
              <a:r>
                <a:rPr sz="1100" b="1" spc="10" dirty="0">
                  <a:solidFill>
                    <a:srgbClr val="004892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 </a:t>
              </a:r>
              <a:r>
                <a:rPr sz="1400" b="1" spc="-2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オ</a:t>
              </a:r>
              <a:r>
                <a:rPr sz="1400" b="1" spc="-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ン</a:t>
              </a:r>
              <a:r>
                <a:rPr sz="1400" b="1" spc="2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デ</a:t>
              </a:r>
              <a:r>
                <a:rPr sz="1400" b="1" spc="-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マ</a:t>
              </a:r>
              <a:r>
                <a:rPr sz="1400" b="1" spc="-15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ン</a:t>
              </a:r>
              <a:r>
                <a:rPr sz="1400" b="1" spc="-3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ド</a:t>
              </a:r>
              <a:r>
                <a:rPr sz="1400" b="1" spc="4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印</a:t>
              </a:r>
              <a:r>
                <a:rPr sz="1400" b="1" spc="-49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刷</a:t>
              </a:r>
              <a:r>
                <a:rPr sz="1400" b="1" spc="4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（</a:t>
              </a:r>
              <a:r>
                <a:rPr sz="1400" b="1" spc="2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小</a:t>
              </a:r>
              <a:r>
                <a:rPr sz="1400" b="1" spc="-10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ロ</a:t>
              </a:r>
              <a:r>
                <a:rPr sz="1400" b="1" spc="-24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ッ</a:t>
              </a:r>
              <a:r>
                <a:rPr sz="1400" b="1" spc="-3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ト</a:t>
              </a:r>
              <a:r>
                <a:rPr sz="1400" b="1" spc="2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向け</a:t>
              </a:r>
              <a:r>
                <a:rPr sz="1400" b="1" spc="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）</a:t>
              </a:r>
              <a:endParaRPr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UDShinGoPro-Medium"/>
              </a:endParaRPr>
            </a:p>
            <a:p>
              <a:pPr marL="17145">
                <a:lnSpc>
                  <a:spcPct val="100000"/>
                </a:lnSpc>
                <a:spcBef>
                  <a:spcPts val="655"/>
                </a:spcBef>
              </a:pPr>
              <a:r>
                <a:rPr lang="ja-JP" altLang="en-US" sz="1100" b="1" spc="10" dirty="0">
                  <a:solidFill>
                    <a:srgbClr val="004892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▶</a:t>
              </a:r>
              <a:r>
                <a:rPr sz="1400" b="1" spc="10" dirty="0">
                  <a:solidFill>
                    <a:srgbClr val="004892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 </a:t>
              </a:r>
              <a:r>
                <a:rPr sz="1400" b="1" spc="-10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ア</a:t>
              </a:r>
              <a:r>
                <a:rPr sz="1400" b="1" spc="-8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ッ</a:t>
              </a:r>
              <a:r>
                <a:rPr sz="1400" b="1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セ</a:t>
              </a:r>
              <a:r>
                <a:rPr sz="1400" b="1" spc="-1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ン</a:t>
              </a:r>
              <a:r>
                <a:rPr sz="1400" b="1" spc="-4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ブ</a:t>
              </a:r>
              <a:r>
                <a:rPr sz="1400" b="1" spc="-5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リ</a:t>
              </a:r>
              <a:r>
                <a:rPr sz="1400" b="1" spc="4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業</a:t>
              </a:r>
              <a:r>
                <a:rPr sz="1400" b="1" spc="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務</a:t>
              </a:r>
              <a:endParaRPr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UDShinGoPro-Medium"/>
              </a:endParaRPr>
            </a:p>
            <a:p>
              <a:pPr marL="17145">
                <a:lnSpc>
                  <a:spcPct val="100000"/>
                </a:lnSpc>
                <a:spcBef>
                  <a:spcPts val="650"/>
                </a:spcBef>
              </a:pPr>
              <a:r>
                <a:rPr lang="ja-JP" altLang="en-US" sz="1100" b="1" spc="10" dirty="0">
                  <a:solidFill>
                    <a:srgbClr val="004892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▶</a:t>
              </a:r>
              <a:r>
                <a:rPr sz="1100" b="1" spc="25" dirty="0">
                  <a:solidFill>
                    <a:srgbClr val="004892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 </a:t>
              </a:r>
              <a:r>
                <a:rPr sz="1400" b="1" spc="4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在庫管</a:t>
              </a:r>
              <a:r>
                <a:rPr sz="1400" b="1" spc="3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理～</a:t>
              </a:r>
              <a:r>
                <a:rPr sz="1400" b="1" spc="4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発送業</a:t>
              </a:r>
              <a:r>
                <a:rPr sz="1400" b="1" spc="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務</a:t>
              </a:r>
              <a:endParaRPr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UDShinGoPro-Medium"/>
              </a:endParaRPr>
            </a:p>
          </p:txBody>
        </p:sp>
        <p:grpSp>
          <p:nvGrpSpPr>
            <p:cNvPr id="135" name="object 80">
              <a:extLst>
                <a:ext uri="{FF2B5EF4-FFF2-40B4-BE49-F238E27FC236}">
                  <a16:creationId xmlns:a16="http://schemas.microsoft.com/office/drawing/2014/main" id="{CDC32494-9ADB-4608-B7C7-191128995B7D}"/>
                </a:ext>
              </a:extLst>
            </p:cNvPr>
            <p:cNvGrpSpPr/>
            <p:nvPr/>
          </p:nvGrpSpPr>
          <p:grpSpPr>
            <a:xfrm>
              <a:off x="6209964" y="-31422"/>
              <a:ext cx="2840878" cy="1801773"/>
              <a:chOff x="4825615" y="5559268"/>
              <a:chExt cx="2192655" cy="1390650"/>
            </a:xfrm>
          </p:grpSpPr>
          <p:pic>
            <p:nvPicPr>
              <p:cNvPr id="136" name="object 81">
                <a:extLst>
                  <a:ext uri="{FF2B5EF4-FFF2-40B4-BE49-F238E27FC236}">
                    <a16:creationId xmlns:a16="http://schemas.microsoft.com/office/drawing/2014/main" id="{4B9B4293-A933-44EB-9451-B7328595909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825615" y="5559268"/>
                <a:ext cx="2192233" cy="1362292"/>
              </a:xfrm>
              <a:prstGeom prst="rect">
                <a:avLst/>
              </a:prstGeom>
            </p:spPr>
          </p:pic>
          <p:sp>
            <p:nvSpPr>
              <p:cNvPr id="137" name="object 82">
                <a:extLst>
                  <a:ext uri="{FF2B5EF4-FFF2-40B4-BE49-F238E27FC236}">
                    <a16:creationId xmlns:a16="http://schemas.microsoft.com/office/drawing/2014/main" id="{749E1CED-88DF-4C1E-8936-2DDCB21455F6}"/>
                  </a:ext>
                </a:extLst>
              </p:cNvPr>
              <p:cNvSpPr/>
              <p:nvPr/>
            </p:nvSpPr>
            <p:spPr>
              <a:xfrm>
                <a:off x="4844054" y="6901886"/>
                <a:ext cx="216725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2167254" h="47625">
                    <a:moveTo>
                      <a:pt x="2143252" y="0"/>
                    </a:moveTo>
                    <a:lnTo>
                      <a:pt x="23749" y="0"/>
                    </a:lnTo>
                    <a:lnTo>
                      <a:pt x="14508" y="1865"/>
                    </a:lnTo>
                    <a:lnTo>
                      <a:pt x="6959" y="6953"/>
                    </a:lnTo>
                    <a:lnTo>
                      <a:pt x="1867" y="14498"/>
                    </a:lnTo>
                    <a:lnTo>
                      <a:pt x="0" y="23736"/>
                    </a:lnTo>
                    <a:lnTo>
                      <a:pt x="1867" y="32981"/>
                    </a:lnTo>
                    <a:lnTo>
                      <a:pt x="6959" y="40530"/>
                    </a:lnTo>
                    <a:lnTo>
                      <a:pt x="14508" y="45619"/>
                    </a:lnTo>
                    <a:lnTo>
                      <a:pt x="23749" y="47485"/>
                    </a:lnTo>
                    <a:lnTo>
                      <a:pt x="2143252" y="47485"/>
                    </a:lnTo>
                    <a:lnTo>
                      <a:pt x="2152490" y="45619"/>
                    </a:lnTo>
                    <a:lnTo>
                      <a:pt x="2160035" y="40530"/>
                    </a:lnTo>
                    <a:lnTo>
                      <a:pt x="2165122" y="32981"/>
                    </a:lnTo>
                    <a:lnTo>
                      <a:pt x="2166988" y="23736"/>
                    </a:lnTo>
                    <a:lnTo>
                      <a:pt x="2165122" y="14498"/>
                    </a:lnTo>
                    <a:lnTo>
                      <a:pt x="2160035" y="6953"/>
                    </a:lnTo>
                    <a:lnTo>
                      <a:pt x="2152490" y="1865"/>
                    </a:lnTo>
                    <a:lnTo>
                      <a:pt x="2143252" y="0"/>
                    </a:lnTo>
                    <a:close/>
                  </a:path>
                </a:pathLst>
              </a:custGeom>
              <a:solidFill>
                <a:srgbClr val="5B8DC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8" name="object 83">
                <a:extLst>
                  <a:ext uri="{FF2B5EF4-FFF2-40B4-BE49-F238E27FC236}">
                    <a16:creationId xmlns:a16="http://schemas.microsoft.com/office/drawing/2014/main" id="{357E4029-DE8F-4C34-87B9-5673DBB84897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28649" y="6189325"/>
                <a:ext cx="360921" cy="713122"/>
              </a:xfrm>
              <a:prstGeom prst="rect">
                <a:avLst/>
              </a:prstGeom>
            </p:spPr>
          </p:pic>
          <p:sp>
            <p:nvSpPr>
              <p:cNvPr id="139" name="object 84">
                <a:extLst>
                  <a:ext uri="{FF2B5EF4-FFF2-40B4-BE49-F238E27FC236}">
                    <a16:creationId xmlns:a16="http://schemas.microsoft.com/office/drawing/2014/main" id="{BE203585-D2BB-4F29-BCAF-EBF5A9D5E30E}"/>
                  </a:ext>
                </a:extLst>
              </p:cNvPr>
              <p:cNvSpPr/>
              <p:nvPr/>
            </p:nvSpPr>
            <p:spPr>
              <a:xfrm>
                <a:off x="6468770" y="6064923"/>
                <a:ext cx="3556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35559" h="69850">
                    <a:moveTo>
                      <a:pt x="35153" y="0"/>
                    </a:moveTo>
                    <a:lnTo>
                      <a:pt x="0" y="0"/>
                    </a:lnTo>
                    <a:lnTo>
                      <a:pt x="0" y="69253"/>
                    </a:lnTo>
                    <a:lnTo>
                      <a:pt x="35153" y="69253"/>
                    </a:lnTo>
                    <a:lnTo>
                      <a:pt x="35153" y="0"/>
                    </a:lnTo>
                    <a:close/>
                  </a:path>
                </a:pathLst>
              </a:custGeom>
              <a:solidFill>
                <a:srgbClr val="396A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" name="object 85">
                <a:extLst>
                  <a:ext uri="{FF2B5EF4-FFF2-40B4-BE49-F238E27FC236}">
                    <a16:creationId xmlns:a16="http://schemas.microsoft.com/office/drawing/2014/main" id="{B78C020E-9D84-489D-B097-9CC7CBE521BA}"/>
                  </a:ext>
                </a:extLst>
              </p:cNvPr>
              <p:cNvSpPr/>
              <p:nvPr/>
            </p:nvSpPr>
            <p:spPr>
              <a:xfrm>
                <a:off x="6528701" y="6000635"/>
                <a:ext cx="3556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35559" h="133985">
                    <a:moveTo>
                      <a:pt x="35140" y="0"/>
                    </a:moveTo>
                    <a:lnTo>
                      <a:pt x="0" y="0"/>
                    </a:lnTo>
                    <a:lnTo>
                      <a:pt x="0" y="133540"/>
                    </a:lnTo>
                    <a:lnTo>
                      <a:pt x="35140" y="133540"/>
                    </a:lnTo>
                    <a:lnTo>
                      <a:pt x="35140" y="0"/>
                    </a:lnTo>
                    <a:close/>
                  </a:path>
                </a:pathLst>
              </a:custGeom>
              <a:solidFill>
                <a:srgbClr val="F5909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" name="object 86">
                <a:extLst>
                  <a:ext uri="{FF2B5EF4-FFF2-40B4-BE49-F238E27FC236}">
                    <a16:creationId xmlns:a16="http://schemas.microsoft.com/office/drawing/2014/main" id="{33A2C5AD-79AE-45BC-98EE-3F7C429D750D}"/>
                  </a:ext>
                </a:extLst>
              </p:cNvPr>
              <p:cNvSpPr/>
              <p:nvPr/>
            </p:nvSpPr>
            <p:spPr>
              <a:xfrm>
                <a:off x="6588632" y="6038075"/>
                <a:ext cx="35560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35559" h="96520">
                    <a:moveTo>
                      <a:pt x="35140" y="0"/>
                    </a:moveTo>
                    <a:lnTo>
                      <a:pt x="0" y="0"/>
                    </a:lnTo>
                    <a:lnTo>
                      <a:pt x="0" y="96100"/>
                    </a:lnTo>
                    <a:lnTo>
                      <a:pt x="35140" y="96100"/>
                    </a:lnTo>
                    <a:lnTo>
                      <a:pt x="35140" y="0"/>
                    </a:lnTo>
                    <a:close/>
                  </a:path>
                </a:pathLst>
              </a:custGeom>
              <a:solidFill>
                <a:srgbClr val="5B8DC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" name="object 87">
                <a:extLst>
                  <a:ext uri="{FF2B5EF4-FFF2-40B4-BE49-F238E27FC236}">
                    <a16:creationId xmlns:a16="http://schemas.microsoft.com/office/drawing/2014/main" id="{3B18C8CE-7747-4E08-8808-669E63765E49}"/>
                  </a:ext>
                </a:extLst>
              </p:cNvPr>
              <p:cNvSpPr/>
              <p:nvPr/>
            </p:nvSpPr>
            <p:spPr>
              <a:xfrm>
                <a:off x="6648564" y="5975870"/>
                <a:ext cx="35560" cy="158750"/>
              </a:xfrm>
              <a:custGeom>
                <a:avLst/>
                <a:gdLst/>
                <a:ahLst/>
                <a:cxnLst/>
                <a:rect l="l" t="t" r="r" b="b"/>
                <a:pathLst>
                  <a:path w="35559" h="158750">
                    <a:moveTo>
                      <a:pt x="35140" y="0"/>
                    </a:moveTo>
                    <a:lnTo>
                      <a:pt x="0" y="0"/>
                    </a:lnTo>
                    <a:lnTo>
                      <a:pt x="0" y="158305"/>
                    </a:lnTo>
                    <a:lnTo>
                      <a:pt x="35140" y="158305"/>
                    </a:lnTo>
                    <a:lnTo>
                      <a:pt x="35140" y="0"/>
                    </a:lnTo>
                    <a:close/>
                  </a:path>
                </a:pathLst>
              </a:custGeom>
              <a:solidFill>
                <a:srgbClr val="E5BF7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" name="object 88">
                <a:extLst>
                  <a:ext uri="{FF2B5EF4-FFF2-40B4-BE49-F238E27FC236}">
                    <a16:creationId xmlns:a16="http://schemas.microsoft.com/office/drawing/2014/main" id="{C86400B1-E586-43AE-8FE2-17262D8767DB}"/>
                  </a:ext>
                </a:extLst>
              </p:cNvPr>
              <p:cNvSpPr/>
              <p:nvPr/>
            </p:nvSpPr>
            <p:spPr>
              <a:xfrm>
                <a:off x="5043779" y="5806109"/>
                <a:ext cx="1639570" cy="294640"/>
              </a:xfrm>
              <a:custGeom>
                <a:avLst/>
                <a:gdLst/>
                <a:ahLst/>
                <a:cxnLst/>
                <a:rect l="l" t="t" r="r" b="b"/>
                <a:pathLst>
                  <a:path w="1639570" h="294639">
                    <a:moveTo>
                      <a:pt x="294284" y="123837"/>
                    </a:moveTo>
                    <a:lnTo>
                      <a:pt x="280581" y="81686"/>
                    </a:lnTo>
                    <a:lnTo>
                      <a:pt x="279882" y="79514"/>
                    </a:lnTo>
                    <a:lnTo>
                      <a:pt x="258978" y="81686"/>
                    </a:lnTo>
                    <a:lnTo>
                      <a:pt x="253072" y="73571"/>
                    </a:lnTo>
                    <a:lnTo>
                      <a:pt x="243967" y="61036"/>
                    </a:lnTo>
                    <a:lnTo>
                      <a:pt x="252488" y="41808"/>
                    </a:lnTo>
                    <a:lnTo>
                      <a:pt x="234086" y="28448"/>
                    </a:lnTo>
                    <a:lnTo>
                      <a:pt x="220713" y="18732"/>
                    </a:lnTo>
                    <a:lnTo>
                      <a:pt x="220713" y="147142"/>
                    </a:lnTo>
                    <a:lnTo>
                      <a:pt x="214934" y="175780"/>
                    </a:lnTo>
                    <a:lnTo>
                      <a:pt x="199161" y="199174"/>
                    </a:lnTo>
                    <a:lnTo>
                      <a:pt x="175780" y="214934"/>
                    </a:lnTo>
                    <a:lnTo>
                      <a:pt x="147142" y="220726"/>
                    </a:lnTo>
                    <a:lnTo>
                      <a:pt x="118516" y="214934"/>
                    </a:lnTo>
                    <a:lnTo>
                      <a:pt x="115049" y="212610"/>
                    </a:lnTo>
                    <a:lnTo>
                      <a:pt x="95123" y="199174"/>
                    </a:lnTo>
                    <a:lnTo>
                      <a:pt x="79349" y="175780"/>
                    </a:lnTo>
                    <a:lnTo>
                      <a:pt x="73571" y="147142"/>
                    </a:lnTo>
                    <a:lnTo>
                      <a:pt x="79349" y="118503"/>
                    </a:lnTo>
                    <a:lnTo>
                      <a:pt x="95123" y="95123"/>
                    </a:lnTo>
                    <a:lnTo>
                      <a:pt x="115049" y="81686"/>
                    </a:lnTo>
                    <a:lnTo>
                      <a:pt x="118516" y="79349"/>
                    </a:lnTo>
                    <a:lnTo>
                      <a:pt x="147142" y="73571"/>
                    </a:lnTo>
                    <a:lnTo>
                      <a:pt x="175780" y="79349"/>
                    </a:lnTo>
                    <a:lnTo>
                      <a:pt x="199161" y="95123"/>
                    </a:lnTo>
                    <a:lnTo>
                      <a:pt x="214934" y="118503"/>
                    </a:lnTo>
                    <a:lnTo>
                      <a:pt x="220713" y="147142"/>
                    </a:lnTo>
                    <a:lnTo>
                      <a:pt x="220713" y="18732"/>
                    </a:lnTo>
                    <a:lnTo>
                      <a:pt x="214769" y="14414"/>
                    </a:lnTo>
                    <a:lnTo>
                      <a:pt x="199148" y="28448"/>
                    </a:lnTo>
                    <a:lnTo>
                      <a:pt x="174866" y="20561"/>
                    </a:lnTo>
                    <a:lnTo>
                      <a:pt x="170446" y="0"/>
                    </a:lnTo>
                    <a:lnTo>
                      <a:pt x="123837" y="0"/>
                    </a:lnTo>
                    <a:lnTo>
                      <a:pt x="119430" y="20561"/>
                    </a:lnTo>
                    <a:lnTo>
                      <a:pt x="95148" y="28448"/>
                    </a:lnTo>
                    <a:lnTo>
                      <a:pt x="79527" y="14414"/>
                    </a:lnTo>
                    <a:lnTo>
                      <a:pt x="41795" y="41808"/>
                    </a:lnTo>
                    <a:lnTo>
                      <a:pt x="50330" y="61036"/>
                    </a:lnTo>
                    <a:lnTo>
                      <a:pt x="35318" y="81686"/>
                    </a:lnTo>
                    <a:lnTo>
                      <a:pt x="14414" y="79514"/>
                    </a:lnTo>
                    <a:lnTo>
                      <a:pt x="0" y="123837"/>
                    </a:lnTo>
                    <a:lnTo>
                      <a:pt x="18211" y="134378"/>
                    </a:lnTo>
                    <a:lnTo>
                      <a:pt x="18211" y="159918"/>
                    </a:lnTo>
                    <a:lnTo>
                      <a:pt x="0" y="170459"/>
                    </a:lnTo>
                    <a:lnTo>
                      <a:pt x="14414" y="214782"/>
                    </a:lnTo>
                    <a:lnTo>
                      <a:pt x="35318" y="212610"/>
                    </a:lnTo>
                    <a:lnTo>
                      <a:pt x="50330" y="233260"/>
                    </a:lnTo>
                    <a:lnTo>
                      <a:pt x="41795" y="252488"/>
                    </a:lnTo>
                    <a:lnTo>
                      <a:pt x="79527" y="279882"/>
                    </a:lnTo>
                    <a:lnTo>
                      <a:pt x="95148" y="265849"/>
                    </a:lnTo>
                    <a:lnTo>
                      <a:pt x="119430" y="273735"/>
                    </a:lnTo>
                    <a:lnTo>
                      <a:pt x="123837" y="294297"/>
                    </a:lnTo>
                    <a:lnTo>
                      <a:pt x="170446" y="294297"/>
                    </a:lnTo>
                    <a:lnTo>
                      <a:pt x="174866" y="273735"/>
                    </a:lnTo>
                    <a:lnTo>
                      <a:pt x="199148" y="265849"/>
                    </a:lnTo>
                    <a:lnTo>
                      <a:pt x="214769" y="279882"/>
                    </a:lnTo>
                    <a:lnTo>
                      <a:pt x="234086" y="265849"/>
                    </a:lnTo>
                    <a:lnTo>
                      <a:pt x="252488" y="252488"/>
                    </a:lnTo>
                    <a:lnTo>
                      <a:pt x="243967" y="233260"/>
                    </a:lnTo>
                    <a:lnTo>
                      <a:pt x="253072" y="220726"/>
                    </a:lnTo>
                    <a:lnTo>
                      <a:pt x="258978" y="212610"/>
                    </a:lnTo>
                    <a:lnTo>
                      <a:pt x="279882" y="214782"/>
                    </a:lnTo>
                    <a:lnTo>
                      <a:pt x="280581" y="212610"/>
                    </a:lnTo>
                    <a:lnTo>
                      <a:pt x="294284" y="170459"/>
                    </a:lnTo>
                    <a:lnTo>
                      <a:pt x="276085" y="159918"/>
                    </a:lnTo>
                    <a:lnTo>
                      <a:pt x="276085" y="134378"/>
                    </a:lnTo>
                    <a:lnTo>
                      <a:pt x="294284" y="123837"/>
                    </a:lnTo>
                    <a:close/>
                  </a:path>
                  <a:path w="1639570" h="294639">
                    <a:moveTo>
                      <a:pt x="1639557" y="65684"/>
                    </a:moveTo>
                    <a:lnTo>
                      <a:pt x="1631835" y="57975"/>
                    </a:lnTo>
                    <a:lnTo>
                      <a:pt x="1630972" y="57975"/>
                    </a:lnTo>
                    <a:lnTo>
                      <a:pt x="1630972" y="70434"/>
                    </a:lnTo>
                    <a:lnTo>
                      <a:pt x="1630972" y="79933"/>
                    </a:lnTo>
                    <a:lnTo>
                      <a:pt x="1627098" y="83794"/>
                    </a:lnTo>
                    <a:lnTo>
                      <a:pt x="1617599" y="83794"/>
                    </a:lnTo>
                    <a:lnTo>
                      <a:pt x="1613738" y="79933"/>
                    </a:lnTo>
                    <a:lnTo>
                      <a:pt x="1613738" y="70434"/>
                    </a:lnTo>
                    <a:lnTo>
                      <a:pt x="1617599" y="66586"/>
                    </a:lnTo>
                    <a:lnTo>
                      <a:pt x="1627098" y="66586"/>
                    </a:lnTo>
                    <a:lnTo>
                      <a:pt x="1630972" y="70434"/>
                    </a:lnTo>
                    <a:lnTo>
                      <a:pt x="1630972" y="57975"/>
                    </a:lnTo>
                    <a:lnTo>
                      <a:pt x="1612861" y="57975"/>
                    </a:lnTo>
                    <a:lnTo>
                      <a:pt x="1605153" y="65684"/>
                    </a:lnTo>
                    <a:lnTo>
                      <a:pt x="1605153" y="79451"/>
                    </a:lnTo>
                    <a:lnTo>
                      <a:pt x="1606727" y="83362"/>
                    </a:lnTo>
                    <a:lnTo>
                      <a:pt x="1609318" y="86372"/>
                    </a:lnTo>
                    <a:lnTo>
                      <a:pt x="1571028" y="141224"/>
                    </a:lnTo>
                    <a:lnTo>
                      <a:pt x="1571028" y="156337"/>
                    </a:lnTo>
                    <a:lnTo>
                      <a:pt x="1571028" y="165823"/>
                    </a:lnTo>
                    <a:lnTo>
                      <a:pt x="1567167" y="169697"/>
                    </a:lnTo>
                    <a:lnTo>
                      <a:pt x="1557667" y="169697"/>
                    </a:lnTo>
                    <a:lnTo>
                      <a:pt x="1553819" y="165823"/>
                    </a:lnTo>
                    <a:lnTo>
                      <a:pt x="1553819" y="156337"/>
                    </a:lnTo>
                    <a:lnTo>
                      <a:pt x="1557667" y="152463"/>
                    </a:lnTo>
                    <a:lnTo>
                      <a:pt x="1567167" y="152463"/>
                    </a:lnTo>
                    <a:lnTo>
                      <a:pt x="1571028" y="156337"/>
                    </a:lnTo>
                    <a:lnTo>
                      <a:pt x="1571028" y="141224"/>
                    </a:lnTo>
                    <a:lnTo>
                      <a:pt x="1568411" y="144970"/>
                    </a:lnTo>
                    <a:lnTo>
                      <a:pt x="1566532" y="144272"/>
                    </a:lnTo>
                    <a:lnTo>
                      <a:pt x="1564525" y="143852"/>
                    </a:lnTo>
                    <a:lnTo>
                      <a:pt x="1557845" y="143852"/>
                    </a:lnTo>
                    <a:lnTo>
                      <a:pt x="1553705" y="145669"/>
                    </a:lnTo>
                    <a:lnTo>
                      <a:pt x="1550619" y="148602"/>
                    </a:lnTo>
                    <a:lnTo>
                      <a:pt x="1530451" y="135953"/>
                    </a:lnTo>
                    <a:lnTo>
                      <a:pt x="1524317" y="132105"/>
                    </a:lnTo>
                    <a:lnTo>
                      <a:pt x="1518894" y="128701"/>
                    </a:lnTo>
                    <a:lnTo>
                      <a:pt x="1519428" y="127050"/>
                    </a:lnTo>
                    <a:lnTo>
                      <a:pt x="1519694" y="125310"/>
                    </a:lnTo>
                    <a:lnTo>
                      <a:pt x="1519694" y="114871"/>
                    </a:lnTo>
                    <a:lnTo>
                      <a:pt x="1519694" y="114007"/>
                    </a:lnTo>
                    <a:lnTo>
                      <a:pt x="1511998" y="106286"/>
                    </a:lnTo>
                    <a:lnTo>
                      <a:pt x="1511096" y="106286"/>
                    </a:lnTo>
                    <a:lnTo>
                      <a:pt x="1511096" y="118745"/>
                    </a:lnTo>
                    <a:lnTo>
                      <a:pt x="1511096" y="128244"/>
                    </a:lnTo>
                    <a:lnTo>
                      <a:pt x="1507248" y="132105"/>
                    </a:lnTo>
                    <a:lnTo>
                      <a:pt x="1497736" y="132105"/>
                    </a:lnTo>
                    <a:lnTo>
                      <a:pt x="1493888" y="128244"/>
                    </a:lnTo>
                    <a:lnTo>
                      <a:pt x="1493888" y="118745"/>
                    </a:lnTo>
                    <a:lnTo>
                      <a:pt x="1497736" y="114871"/>
                    </a:lnTo>
                    <a:lnTo>
                      <a:pt x="1507248" y="114871"/>
                    </a:lnTo>
                    <a:lnTo>
                      <a:pt x="1511096" y="118745"/>
                    </a:lnTo>
                    <a:lnTo>
                      <a:pt x="1511096" y="106286"/>
                    </a:lnTo>
                    <a:lnTo>
                      <a:pt x="1492986" y="106286"/>
                    </a:lnTo>
                    <a:lnTo>
                      <a:pt x="1485277" y="114007"/>
                    </a:lnTo>
                    <a:lnTo>
                      <a:pt x="1485277" y="126415"/>
                    </a:lnTo>
                    <a:lnTo>
                      <a:pt x="1486039" y="129197"/>
                    </a:lnTo>
                    <a:lnTo>
                      <a:pt x="1487322" y="131622"/>
                    </a:lnTo>
                    <a:lnTo>
                      <a:pt x="1451876" y="164287"/>
                    </a:lnTo>
                    <a:lnTo>
                      <a:pt x="1451178" y="163842"/>
                    </a:lnTo>
                    <a:lnTo>
                      <a:pt x="1451178" y="173990"/>
                    </a:lnTo>
                    <a:lnTo>
                      <a:pt x="1451178" y="183489"/>
                    </a:lnTo>
                    <a:lnTo>
                      <a:pt x="1447304" y="187337"/>
                    </a:lnTo>
                    <a:lnTo>
                      <a:pt x="1437830" y="187337"/>
                    </a:lnTo>
                    <a:lnTo>
                      <a:pt x="1433944" y="183489"/>
                    </a:lnTo>
                    <a:lnTo>
                      <a:pt x="1433944" y="173990"/>
                    </a:lnTo>
                    <a:lnTo>
                      <a:pt x="1437830" y="170129"/>
                    </a:lnTo>
                    <a:lnTo>
                      <a:pt x="1447304" y="170129"/>
                    </a:lnTo>
                    <a:lnTo>
                      <a:pt x="1451178" y="173990"/>
                    </a:lnTo>
                    <a:lnTo>
                      <a:pt x="1451178" y="163842"/>
                    </a:lnTo>
                    <a:lnTo>
                      <a:pt x="1449197" y="162547"/>
                    </a:lnTo>
                    <a:lnTo>
                      <a:pt x="1445996" y="161518"/>
                    </a:lnTo>
                    <a:lnTo>
                      <a:pt x="1433080" y="161518"/>
                    </a:lnTo>
                    <a:lnTo>
                      <a:pt x="1425346" y="169252"/>
                    </a:lnTo>
                    <a:lnTo>
                      <a:pt x="1425346" y="188226"/>
                    </a:lnTo>
                    <a:lnTo>
                      <a:pt x="1433080" y="195948"/>
                    </a:lnTo>
                    <a:lnTo>
                      <a:pt x="1452054" y="195948"/>
                    </a:lnTo>
                    <a:lnTo>
                      <a:pt x="1459763" y="188226"/>
                    </a:lnTo>
                    <a:lnTo>
                      <a:pt x="1459763" y="187337"/>
                    </a:lnTo>
                    <a:lnTo>
                      <a:pt x="1459763" y="175793"/>
                    </a:lnTo>
                    <a:lnTo>
                      <a:pt x="1459039" y="173024"/>
                    </a:lnTo>
                    <a:lnTo>
                      <a:pt x="1457718" y="170611"/>
                    </a:lnTo>
                    <a:lnTo>
                      <a:pt x="1458239" y="170129"/>
                    </a:lnTo>
                    <a:lnTo>
                      <a:pt x="1464576" y="164287"/>
                    </a:lnTo>
                    <a:lnTo>
                      <a:pt x="1493164" y="137934"/>
                    </a:lnTo>
                    <a:lnTo>
                      <a:pt x="1495856" y="139661"/>
                    </a:lnTo>
                    <a:lnTo>
                      <a:pt x="1499044" y="140677"/>
                    </a:lnTo>
                    <a:lnTo>
                      <a:pt x="1507058" y="140677"/>
                    </a:lnTo>
                    <a:lnTo>
                      <a:pt x="1511211" y="138899"/>
                    </a:lnTo>
                    <a:lnTo>
                      <a:pt x="1512227" y="137934"/>
                    </a:lnTo>
                    <a:lnTo>
                      <a:pt x="1514297" y="135953"/>
                    </a:lnTo>
                    <a:lnTo>
                      <a:pt x="1546009" y="155879"/>
                    </a:lnTo>
                    <a:lnTo>
                      <a:pt x="1545488" y="157518"/>
                    </a:lnTo>
                    <a:lnTo>
                      <a:pt x="1545209" y="159258"/>
                    </a:lnTo>
                    <a:lnTo>
                      <a:pt x="1545247" y="170611"/>
                    </a:lnTo>
                    <a:lnTo>
                      <a:pt x="1552930" y="178282"/>
                    </a:lnTo>
                    <a:lnTo>
                      <a:pt x="1571904" y="178282"/>
                    </a:lnTo>
                    <a:lnTo>
                      <a:pt x="1579613" y="170611"/>
                    </a:lnTo>
                    <a:lnTo>
                      <a:pt x="1579651" y="169697"/>
                    </a:lnTo>
                    <a:lnTo>
                      <a:pt x="1579651" y="156806"/>
                    </a:lnTo>
                    <a:lnTo>
                      <a:pt x="1578076" y="152882"/>
                    </a:lnTo>
                    <a:lnTo>
                      <a:pt x="1577721" y="152463"/>
                    </a:lnTo>
                    <a:lnTo>
                      <a:pt x="1575485" y="149885"/>
                    </a:lnTo>
                    <a:lnTo>
                      <a:pt x="1576387" y="148602"/>
                    </a:lnTo>
                    <a:lnTo>
                      <a:pt x="1578914" y="144970"/>
                    </a:lnTo>
                    <a:lnTo>
                      <a:pt x="1616341" y="91300"/>
                    </a:lnTo>
                    <a:lnTo>
                      <a:pt x="1618234" y="91998"/>
                    </a:lnTo>
                    <a:lnTo>
                      <a:pt x="1620240" y="92405"/>
                    </a:lnTo>
                    <a:lnTo>
                      <a:pt x="1631835" y="92405"/>
                    </a:lnTo>
                    <a:lnTo>
                      <a:pt x="1632940" y="91300"/>
                    </a:lnTo>
                    <a:lnTo>
                      <a:pt x="1639557" y="84670"/>
                    </a:lnTo>
                    <a:lnTo>
                      <a:pt x="1639557" y="83794"/>
                    </a:lnTo>
                    <a:lnTo>
                      <a:pt x="1639557" y="66586"/>
                    </a:lnTo>
                    <a:lnTo>
                      <a:pt x="1639557" y="65684"/>
                    </a:lnTo>
                    <a:close/>
                  </a:path>
                </a:pathLst>
              </a:custGeom>
              <a:solidFill>
                <a:srgbClr val="396AA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4" name="object 89">
                <a:extLst>
                  <a:ext uri="{FF2B5EF4-FFF2-40B4-BE49-F238E27FC236}">
                    <a16:creationId xmlns:a16="http://schemas.microsoft.com/office/drawing/2014/main" id="{DC1DE321-8ED1-444D-BD5D-C1C3C7E715F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194302" y="5658829"/>
                <a:ext cx="349818" cy="313535"/>
              </a:xfrm>
              <a:prstGeom prst="rect">
                <a:avLst/>
              </a:prstGeom>
            </p:spPr>
          </p:pic>
          <p:pic>
            <p:nvPicPr>
              <p:cNvPr id="145" name="object 90">
                <a:extLst>
                  <a:ext uri="{FF2B5EF4-FFF2-40B4-BE49-F238E27FC236}">
                    <a16:creationId xmlns:a16="http://schemas.microsoft.com/office/drawing/2014/main" id="{66FA6701-CB3E-4BFC-8BCA-8027211D2CF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125192" y="6419248"/>
                <a:ext cx="104762" cy="65721"/>
              </a:xfrm>
              <a:prstGeom prst="rect">
                <a:avLst/>
              </a:prstGeom>
            </p:spPr>
          </p:pic>
        </p:grpSp>
        <p:sp>
          <p:nvSpPr>
            <p:cNvPr id="146" name="object 12">
              <a:extLst>
                <a:ext uri="{FF2B5EF4-FFF2-40B4-BE49-F238E27FC236}">
                  <a16:creationId xmlns:a16="http://schemas.microsoft.com/office/drawing/2014/main" id="{C96CFB8C-31F6-4F15-9373-CAC72FE11F9C}"/>
                </a:ext>
              </a:extLst>
            </p:cNvPr>
            <p:cNvSpPr txBox="1"/>
            <p:nvPr/>
          </p:nvSpPr>
          <p:spPr>
            <a:xfrm>
              <a:off x="4100426" y="340194"/>
              <a:ext cx="1795549" cy="841256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7145">
                <a:lnSpc>
                  <a:spcPct val="100000"/>
                </a:lnSpc>
                <a:spcBef>
                  <a:spcPts val="1265"/>
                </a:spcBef>
              </a:pPr>
              <a:r>
                <a:rPr lang="ja-JP" altLang="en-US" sz="1100" b="1" spc="10" dirty="0">
                  <a:solidFill>
                    <a:srgbClr val="004892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▶ </a:t>
              </a:r>
              <a:r>
                <a:rPr lang="ja-JP" altLang="en-US" sz="1400" b="1" spc="-2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イラスト作成</a:t>
              </a:r>
              <a:endPara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UDShinGoPro-Medium"/>
              </a:endParaRPr>
            </a:p>
            <a:p>
              <a:pPr marL="17145">
                <a:lnSpc>
                  <a:spcPct val="100000"/>
                </a:lnSpc>
                <a:spcBef>
                  <a:spcPts val="655"/>
                </a:spcBef>
              </a:pPr>
              <a:r>
                <a:rPr lang="ja-JP" altLang="en-US" sz="1100" b="1" spc="10" dirty="0">
                  <a:solidFill>
                    <a:srgbClr val="004892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▶  </a:t>
              </a:r>
              <a:r>
                <a:rPr lang="ja-JP" altLang="en-US" sz="1400" b="1" spc="-2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撮影、編集</a:t>
              </a:r>
              <a:endPara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UDShinGoPro-Medium"/>
              </a:endParaRPr>
            </a:p>
            <a:p>
              <a:pPr marL="17145">
                <a:lnSpc>
                  <a:spcPct val="100000"/>
                </a:lnSpc>
                <a:spcBef>
                  <a:spcPts val="655"/>
                </a:spcBef>
              </a:pPr>
              <a:r>
                <a:rPr lang="ja-JP" altLang="en-US" sz="1100" b="1" spc="10" dirty="0">
                  <a:solidFill>
                    <a:srgbClr val="004892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▶</a:t>
              </a:r>
              <a:r>
                <a:rPr lang="ja-JP" altLang="en-US" sz="1400" b="1" spc="10" dirty="0">
                  <a:solidFill>
                    <a:srgbClr val="004892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 </a:t>
              </a:r>
              <a:r>
                <a:rPr lang="ja-JP" altLang="en-US" sz="1400" b="1" spc="-10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Medium"/>
                </a:rPr>
                <a:t>動画制作、配信</a:t>
              </a:r>
              <a:endPara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UDShinGoPro-Medium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B0426BE-A492-40FA-9205-1E688B8A4457}"/>
              </a:ext>
            </a:extLst>
          </p:cNvPr>
          <p:cNvGrpSpPr/>
          <p:nvPr/>
        </p:nvGrpSpPr>
        <p:grpSpPr>
          <a:xfrm>
            <a:off x="0" y="5904930"/>
            <a:ext cx="9932297" cy="953070"/>
            <a:chOff x="0" y="5904930"/>
            <a:chExt cx="9932297" cy="953070"/>
          </a:xfrm>
        </p:grpSpPr>
        <p:sp>
          <p:nvSpPr>
            <p:cNvPr id="122" name="object 27">
              <a:extLst>
                <a:ext uri="{FF2B5EF4-FFF2-40B4-BE49-F238E27FC236}">
                  <a16:creationId xmlns:a16="http://schemas.microsoft.com/office/drawing/2014/main" id="{63625D92-43E8-4875-9758-67D8DA0D2D76}"/>
                </a:ext>
              </a:extLst>
            </p:cNvPr>
            <p:cNvSpPr/>
            <p:nvPr/>
          </p:nvSpPr>
          <p:spPr>
            <a:xfrm>
              <a:off x="0" y="5904930"/>
              <a:ext cx="9932297" cy="953070"/>
            </a:xfrm>
            <a:custGeom>
              <a:avLst/>
              <a:gdLst/>
              <a:ahLst/>
              <a:cxnLst/>
              <a:rect l="l" t="t" r="r" b="b"/>
              <a:pathLst>
                <a:path w="7776209" h="828040">
                  <a:moveTo>
                    <a:pt x="7775994" y="0"/>
                  </a:moveTo>
                  <a:lnTo>
                    <a:pt x="0" y="0"/>
                  </a:lnTo>
                  <a:lnTo>
                    <a:pt x="0" y="827989"/>
                  </a:lnTo>
                  <a:lnTo>
                    <a:pt x="7775994" y="827989"/>
                  </a:lnTo>
                  <a:lnTo>
                    <a:pt x="7775994" y="0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9947EC31-3B2D-466E-AC27-6DE4D3C80928}"/>
                </a:ext>
              </a:extLst>
            </p:cNvPr>
            <p:cNvGrpSpPr/>
            <p:nvPr/>
          </p:nvGrpSpPr>
          <p:grpSpPr>
            <a:xfrm>
              <a:off x="465298" y="6245775"/>
              <a:ext cx="2182507" cy="333618"/>
              <a:chOff x="504205" y="6179804"/>
              <a:chExt cx="1778294" cy="271830"/>
            </a:xfrm>
          </p:grpSpPr>
          <p:pic>
            <p:nvPicPr>
              <p:cNvPr id="123" name="object 28">
                <a:extLst>
                  <a:ext uri="{FF2B5EF4-FFF2-40B4-BE49-F238E27FC236}">
                    <a16:creationId xmlns:a16="http://schemas.microsoft.com/office/drawing/2014/main" id="{FD812CE4-678D-47F4-B872-691D292FB091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03520" y="6186574"/>
                <a:ext cx="262802" cy="261995"/>
              </a:xfrm>
              <a:prstGeom prst="rect">
                <a:avLst/>
              </a:prstGeom>
            </p:spPr>
          </p:pic>
          <p:pic>
            <p:nvPicPr>
              <p:cNvPr id="124" name="object 29">
                <a:extLst>
                  <a:ext uri="{FF2B5EF4-FFF2-40B4-BE49-F238E27FC236}">
                    <a16:creationId xmlns:a16="http://schemas.microsoft.com/office/drawing/2014/main" id="{15C4B6DE-AC8C-4D06-930B-CDDEB47BDE74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99126" y="6179804"/>
                <a:ext cx="283373" cy="268769"/>
              </a:xfrm>
              <a:prstGeom prst="rect">
                <a:avLst/>
              </a:prstGeom>
            </p:spPr>
          </p:pic>
          <p:pic>
            <p:nvPicPr>
              <p:cNvPr id="125" name="object 30">
                <a:extLst>
                  <a:ext uri="{FF2B5EF4-FFF2-40B4-BE49-F238E27FC236}">
                    <a16:creationId xmlns:a16="http://schemas.microsoft.com/office/drawing/2014/main" id="{DC5CC973-C907-4236-944B-C897E3BB06CD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04205" y="6257227"/>
                <a:ext cx="205382" cy="191325"/>
              </a:xfrm>
              <a:prstGeom prst="rect">
                <a:avLst/>
              </a:prstGeom>
            </p:spPr>
          </p:pic>
          <p:sp>
            <p:nvSpPr>
              <p:cNvPr id="126" name="object 31">
                <a:extLst>
                  <a:ext uri="{FF2B5EF4-FFF2-40B4-BE49-F238E27FC236}">
                    <a16:creationId xmlns:a16="http://schemas.microsoft.com/office/drawing/2014/main" id="{2FEC295E-254B-4DC9-AD9E-963E5FF299F4}"/>
                  </a:ext>
                </a:extLst>
              </p:cNvPr>
              <p:cNvSpPr/>
              <p:nvPr/>
            </p:nvSpPr>
            <p:spPr>
              <a:xfrm>
                <a:off x="737769" y="6256656"/>
                <a:ext cx="643770" cy="194978"/>
              </a:xfrm>
              <a:custGeom>
                <a:avLst/>
                <a:gdLst/>
                <a:ahLst/>
                <a:cxnLst/>
                <a:rect l="l" t="t" r="r" b="b"/>
                <a:pathLst>
                  <a:path w="597535" h="180975">
                    <a:moveTo>
                      <a:pt x="100914" y="139090"/>
                    </a:moveTo>
                    <a:lnTo>
                      <a:pt x="100571" y="138531"/>
                    </a:lnTo>
                    <a:lnTo>
                      <a:pt x="100152" y="138188"/>
                    </a:lnTo>
                    <a:lnTo>
                      <a:pt x="99707" y="137769"/>
                    </a:lnTo>
                    <a:lnTo>
                      <a:pt x="99199" y="137617"/>
                    </a:lnTo>
                    <a:lnTo>
                      <a:pt x="98691" y="137769"/>
                    </a:lnTo>
                    <a:lnTo>
                      <a:pt x="95237" y="138531"/>
                    </a:lnTo>
                    <a:lnTo>
                      <a:pt x="63741" y="144538"/>
                    </a:lnTo>
                    <a:lnTo>
                      <a:pt x="63741" y="97637"/>
                    </a:lnTo>
                    <a:lnTo>
                      <a:pt x="94653" y="97637"/>
                    </a:lnTo>
                    <a:lnTo>
                      <a:pt x="95440" y="96659"/>
                    </a:lnTo>
                    <a:lnTo>
                      <a:pt x="95440" y="76377"/>
                    </a:lnTo>
                    <a:lnTo>
                      <a:pt x="94653" y="75501"/>
                    </a:lnTo>
                    <a:lnTo>
                      <a:pt x="4013" y="75501"/>
                    </a:lnTo>
                    <a:lnTo>
                      <a:pt x="3187" y="76377"/>
                    </a:lnTo>
                    <a:lnTo>
                      <a:pt x="3187" y="96659"/>
                    </a:lnTo>
                    <a:lnTo>
                      <a:pt x="4013" y="97637"/>
                    </a:lnTo>
                    <a:lnTo>
                      <a:pt x="40449" y="97637"/>
                    </a:lnTo>
                    <a:lnTo>
                      <a:pt x="40449" y="148107"/>
                    </a:lnTo>
                    <a:lnTo>
                      <a:pt x="1587" y="153695"/>
                    </a:lnTo>
                    <a:lnTo>
                      <a:pt x="685" y="153809"/>
                    </a:lnTo>
                    <a:lnTo>
                      <a:pt x="0" y="154584"/>
                    </a:lnTo>
                    <a:lnTo>
                      <a:pt x="88" y="174637"/>
                    </a:lnTo>
                    <a:lnTo>
                      <a:pt x="139" y="174891"/>
                    </a:lnTo>
                    <a:lnTo>
                      <a:pt x="254" y="175806"/>
                    </a:lnTo>
                    <a:lnTo>
                      <a:pt x="1524" y="176504"/>
                    </a:lnTo>
                    <a:lnTo>
                      <a:pt x="2578" y="176314"/>
                    </a:lnTo>
                    <a:lnTo>
                      <a:pt x="15405" y="174637"/>
                    </a:lnTo>
                    <a:lnTo>
                      <a:pt x="67564" y="166624"/>
                    </a:lnTo>
                    <a:lnTo>
                      <a:pt x="100914" y="159778"/>
                    </a:lnTo>
                    <a:lnTo>
                      <a:pt x="100914" y="144538"/>
                    </a:lnTo>
                    <a:lnTo>
                      <a:pt x="100914" y="139090"/>
                    </a:lnTo>
                    <a:close/>
                  </a:path>
                  <a:path w="597535" h="180975">
                    <a:moveTo>
                      <a:pt x="185153" y="137388"/>
                    </a:moveTo>
                    <a:lnTo>
                      <a:pt x="184962" y="136880"/>
                    </a:lnTo>
                    <a:lnTo>
                      <a:pt x="184302" y="136029"/>
                    </a:lnTo>
                    <a:lnTo>
                      <a:pt x="183730" y="135826"/>
                    </a:lnTo>
                    <a:lnTo>
                      <a:pt x="162712" y="135826"/>
                    </a:lnTo>
                    <a:lnTo>
                      <a:pt x="161886" y="136486"/>
                    </a:lnTo>
                    <a:lnTo>
                      <a:pt x="160693" y="143573"/>
                    </a:lnTo>
                    <a:lnTo>
                      <a:pt x="159245" y="147548"/>
                    </a:lnTo>
                    <a:lnTo>
                      <a:pt x="157480" y="152793"/>
                    </a:lnTo>
                    <a:lnTo>
                      <a:pt x="155689" y="153695"/>
                    </a:lnTo>
                    <a:lnTo>
                      <a:pt x="154736" y="153898"/>
                    </a:lnTo>
                    <a:lnTo>
                      <a:pt x="153238" y="153962"/>
                    </a:lnTo>
                    <a:lnTo>
                      <a:pt x="151015" y="152349"/>
                    </a:lnTo>
                    <a:lnTo>
                      <a:pt x="132753" y="111442"/>
                    </a:lnTo>
                    <a:lnTo>
                      <a:pt x="126593" y="72682"/>
                    </a:lnTo>
                    <a:lnTo>
                      <a:pt x="125260" y="53568"/>
                    </a:lnTo>
                    <a:lnTo>
                      <a:pt x="180111" y="53568"/>
                    </a:lnTo>
                    <a:lnTo>
                      <a:pt x="180784" y="52781"/>
                    </a:lnTo>
                    <a:lnTo>
                      <a:pt x="180784" y="32067"/>
                    </a:lnTo>
                    <a:lnTo>
                      <a:pt x="180111" y="31292"/>
                    </a:lnTo>
                    <a:lnTo>
                      <a:pt x="170040" y="31292"/>
                    </a:lnTo>
                    <a:lnTo>
                      <a:pt x="167462" y="25234"/>
                    </a:lnTo>
                    <a:lnTo>
                      <a:pt x="164147" y="18173"/>
                    </a:lnTo>
                    <a:lnTo>
                      <a:pt x="159918" y="9969"/>
                    </a:lnTo>
                    <a:lnTo>
                      <a:pt x="159689" y="9347"/>
                    </a:lnTo>
                    <a:lnTo>
                      <a:pt x="158927" y="9042"/>
                    </a:lnTo>
                    <a:lnTo>
                      <a:pt x="136347" y="9042"/>
                    </a:lnTo>
                    <a:lnTo>
                      <a:pt x="135851" y="9347"/>
                    </a:lnTo>
                    <a:lnTo>
                      <a:pt x="135470" y="9969"/>
                    </a:lnTo>
                    <a:lnTo>
                      <a:pt x="135267" y="10185"/>
                    </a:lnTo>
                    <a:lnTo>
                      <a:pt x="135178" y="11176"/>
                    </a:lnTo>
                    <a:lnTo>
                      <a:pt x="135318" y="11734"/>
                    </a:lnTo>
                    <a:lnTo>
                      <a:pt x="143141" y="27203"/>
                    </a:lnTo>
                    <a:lnTo>
                      <a:pt x="145275" y="31292"/>
                    </a:lnTo>
                    <a:lnTo>
                      <a:pt x="124371" y="31292"/>
                    </a:lnTo>
                    <a:lnTo>
                      <a:pt x="124167" y="2336"/>
                    </a:lnTo>
                    <a:lnTo>
                      <a:pt x="123329" y="1574"/>
                    </a:lnTo>
                    <a:lnTo>
                      <a:pt x="102425" y="1574"/>
                    </a:lnTo>
                    <a:lnTo>
                      <a:pt x="101892" y="1765"/>
                    </a:lnTo>
                    <a:lnTo>
                      <a:pt x="101447" y="2095"/>
                    </a:lnTo>
                    <a:lnTo>
                      <a:pt x="101257" y="2476"/>
                    </a:lnTo>
                    <a:lnTo>
                      <a:pt x="101168" y="11176"/>
                    </a:lnTo>
                    <a:lnTo>
                      <a:pt x="101409" y="25234"/>
                    </a:lnTo>
                    <a:lnTo>
                      <a:pt x="101511" y="28968"/>
                    </a:lnTo>
                    <a:lnTo>
                      <a:pt x="101612" y="31292"/>
                    </a:lnTo>
                    <a:lnTo>
                      <a:pt x="939" y="31292"/>
                    </a:lnTo>
                    <a:lnTo>
                      <a:pt x="76" y="32067"/>
                    </a:lnTo>
                    <a:lnTo>
                      <a:pt x="76" y="52781"/>
                    </a:lnTo>
                    <a:lnTo>
                      <a:pt x="939" y="53568"/>
                    </a:lnTo>
                    <a:lnTo>
                      <a:pt x="102565" y="53568"/>
                    </a:lnTo>
                    <a:lnTo>
                      <a:pt x="103225" y="64274"/>
                    </a:lnTo>
                    <a:lnTo>
                      <a:pt x="110515" y="117551"/>
                    </a:lnTo>
                    <a:lnTo>
                      <a:pt x="125463" y="156768"/>
                    </a:lnTo>
                    <a:lnTo>
                      <a:pt x="158610" y="180657"/>
                    </a:lnTo>
                    <a:lnTo>
                      <a:pt x="165696" y="178866"/>
                    </a:lnTo>
                    <a:lnTo>
                      <a:pt x="185000" y="137998"/>
                    </a:lnTo>
                    <a:lnTo>
                      <a:pt x="185153" y="137388"/>
                    </a:lnTo>
                    <a:close/>
                  </a:path>
                  <a:path w="597535" h="180975">
                    <a:moveTo>
                      <a:pt x="383133" y="90881"/>
                    </a:moveTo>
                    <a:lnTo>
                      <a:pt x="382371" y="90081"/>
                    </a:lnTo>
                    <a:lnTo>
                      <a:pt x="209118" y="90081"/>
                    </a:lnTo>
                    <a:lnTo>
                      <a:pt x="208292" y="90881"/>
                    </a:lnTo>
                    <a:lnTo>
                      <a:pt x="208292" y="110985"/>
                    </a:lnTo>
                    <a:lnTo>
                      <a:pt x="209118" y="111823"/>
                    </a:lnTo>
                    <a:lnTo>
                      <a:pt x="257835" y="111823"/>
                    </a:lnTo>
                    <a:lnTo>
                      <a:pt x="238556" y="151942"/>
                    </a:lnTo>
                    <a:lnTo>
                      <a:pt x="210921" y="152336"/>
                    </a:lnTo>
                    <a:lnTo>
                      <a:pt x="209867" y="152336"/>
                    </a:lnTo>
                    <a:lnTo>
                      <a:pt x="208953" y="153111"/>
                    </a:lnTo>
                    <a:lnTo>
                      <a:pt x="208953" y="173075"/>
                    </a:lnTo>
                    <a:lnTo>
                      <a:pt x="209867" y="173901"/>
                    </a:lnTo>
                    <a:lnTo>
                      <a:pt x="224345" y="173786"/>
                    </a:lnTo>
                    <a:lnTo>
                      <a:pt x="257924" y="173050"/>
                    </a:lnTo>
                    <a:lnTo>
                      <a:pt x="303237" y="171081"/>
                    </a:lnTo>
                    <a:lnTo>
                      <a:pt x="351878" y="167259"/>
                    </a:lnTo>
                    <a:lnTo>
                      <a:pt x="356870" y="177761"/>
                    </a:lnTo>
                    <a:lnTo>
                      <a:pt x="357301" y="178396"/>
                    </a:lnTo>
                    <a:lnTo>
                      <a:pt x="357924" y="178854"/>
                    </a:lnTo>
                    <a:lnTo>
                      <a:pt x="379806" y="178854"/>
                    </a:lnTo>
                    <a:lnTo>
                      <a:pt x="380390" y="178435"/>
                    </a:lnTo>
                    <a:lnTo>
                      <a:pt x="380619" y="178041"/>
                    </a:lnTo>
                    <a:lnTo>
                      <a:pt x="381012" y="177431"/>
                    </a:lnTo>
                    <a:lnTo>
                      <a:pt x="381088" y="176860"/>
                    </a:lnTo>
                    <a:lnTo>
                      <a:pt x="380873" y="176174"/>
                    </a:lnTo>
                    <a:lnTo>
                      <a:pt x="376834" y="167259"/>
                    </a:lnTo>
                    <a:lnTo>
                      <a:pt x="374307" y="161671"/>
                    </a:lnTo>
                    <a:lnTo>
                      <a:pt x="369036" y="151231"/>
                    </a:lnTo>
                    <a:lnTo>
                      <a:pt x="366356" y="145935"/>
                    </a:lnTo>
                    <a:lnTo>
                      <a:pt x="358470" y="131267"/>
                    </a:lnTo>
                    <a:lnTo>
                      <a:pt x="352082" y="119976"/>
                    </a:lnTo>
                    <a:lnTo>
                      <a:pt x="351764" y="119380"/>
                    </a:lnTo>
                    <a:lnTo>
                      <a:pt x="351104" y="119075"/>
                    </a:lnTo>
                    <a:lnTo>
                      <a:pt x="327685" y="119075"/>
                    </a:lnTo>
                    <a:lnTo>
                      <a:pt x="327075" y="119380"/>
                    </a:lnTo>
                    <a:lnTo>
                      <a:pt x="326707" y="119976"/>
                    </a:lnTo>
                    <a:lnTo>
                      <a:pt x="326555" y="120281"/>
                    </a:lnTo>
                    <a:lnTo>
                      <a:pt x="326555" y="121666"/>
                    </a:lnTo>
                    <a:lnTo>
                      <a:pt x="326821" y="121856"/>
                    </a:lnTo>
                    <a:lnTo>
                      <a:pt x="331343" y="129628"/>
                    </a:lnTo>
                    <a:lnTo>
                      <a:pt x="285546" y="150355"/>
                    </a:lnTo>
                    <a:lnTo>
                      <a:pt x="264769" y="151231"/>
                    </a:lnTo>
                    <a:lnTo>
                      <a:pt x="268554" y="143306"/>
                    </a:lnTo>
                    <a:lnTo>
                      <a:pt x="280695" y="118110"/>
                    </a:lnTo>
                    <a:lnTo>
                      <a:pt x="283743" y="111823"/>
                    </a:lnTo>
                    <a:lnTo>
                      <a:pt x="382371" y="111823"/>
                    </a:lnTo>
                    <a:lnTo>
                      <a:pt x="383133" y="110985"/>
                    </a:lnTo>
                    <a:lnTo>
                      <a:pt x="383133" y="90881"/>
                    </a:lnTo>
                    <a:close/>
                  </a:path>
                  <a:path w="597535" h="180975">
                    <a:moveTo>
                      <a:pt x="390042" y="58369"/>
                    </a:moveTo>
                    <a:lnTo>
                      <a:pt x="389534" y="57619"/>
                    </a:lnTo>
                    <a:lnTo>
                      <a:pt x="388848" y="57378"/>
                    </a:lnTo>
                    <a:lnTo>
                      <a:pt x="372872" y="50698"/>
                    </a:lnTo>
                    <a:lnTo>
                      <a:pt x="371513" y="50139"/>
                    </a:lnTo>
                    <a:lnTo>
                      <a:pt x="350913" y="39116"/>
                    </a:lnTo>
                    <a:lnTo>
                      <a:pt x="329920" y="24066"/>
                    </a:lnTo>
                    <a:lnTo>
                      <a:pt x="329323" y="23444"/>
                    </a:lnTo>
                    <a:lnTo>
                      <a:pt x="329323" y="50698"/>
                    </a:lnTo>
                    <a:lnTo>
                      <a:pt x="262242" y="50698"/>
                    </a:lnTo>
                    <a:lnTo>
                      <a:pt x="271881" y="43472"/>
                    </a:lnTo>
                    <a:lnTo>
                      <a:pt x="280682" y="35991"/>
                    </a:lnTo>
                    <a:lnTo>
                      <a:pt x="288645" y="28295"/>
                    </a:lnTo>
                    <a:lnTo>
                      <a:pt x="295744" y="20421"/>
                    </a:lnTo>
                    <a:lnTo>
                      <a:pt x="302895" y="28295"/>
                    </a:lnTo>
                    <a:lnTo>
                      <a:pt x="310908" y="36004"/>
                    </a:lnTo>
                    <a:lnTo>
                      <a:pt x="319735" y="43497"/>
                    </a:lnTo>
                    <a:lnTo>
                      <a:pt x="329323" y="50698"/>
                    </a:lnTo>
                    <a:lnTo>
                      <a:pt x="329323" y="23444"/>
                    </a:lnTo>
                    <a:lnTo>
                      <a:pt x="326440" y="20421"/>
                    </a:lnTo>
                    <a:lnTo>
                      <a:pt x="311454" y="4737"/>
                    </a:lnTo>
                    <a:lnTo>
                      <a:pt x="308470" y="800"/>
                    </a:lnTo>
                    <a:lnTo>
                      <a:pt x="307848" y="419"/>
                    </a:lnTo>
                    <a:lnTo>
                      <a:pt x="283565" y="419"/>
                    </a:lnTo>
                    <a:lnTo>
                      <a:pt x="283146" y="800"/>
                    </a:lnTo>
                    <a:lnTo>
                      <a:pt x="282790" y="1168"/>
                    </a:lnTo>
                    <a:lnTo>
                      <a:pt x="280073" y="4737"/>
                    </a:lnTo>
                    <a:lnTo>
                      <a:pt x="261645" y="24066"/>
                    </a:lnTo>
                    <a:lnTo>
                      <a:pt x="240677" y="39116"/>
                    </a:lnTo>
                    <a:lnTo>
                      <a:pt x="220078" y="50139"/>
                    </a:lnTo>
                    <a:lnTo>
                      <a:pt x="202742" y="57378"/>
                    </a:lnTo>
                    <a:lnTo>
                      <a:pt x="202006" y="57619"/>
                    </a:lnTo>
                    <a:lnTo>
                      <a:pt x="201561" y="58369"/>
                    </a:lnTo>
                    <a:lnTo>
                      <a:pt x="201561" y="80225"/>
                    </a:lnTo>
                    <a:lnTo>
                      <a:pt x="201764" y="80746"/>
                    </a:lnTo>
                    <a:lnTo>
                      <a:pt x="202793" y="81356"/>
                    </a:lnTo>
                    <a:lnTo>
                      <a:pt x="203276" y="81445"/>
                    </a:lnTo>
                    <a:lnTo>
                      <a:pt x="203898" y="81356"/>
                    </a:lnTo>
                    <a:lnTo>
                      <a:pt x="208749" y="79603"/>
                    </a:lnTo>
                    <a:lnTo>
                      <a:pt x="217690" y="75907"/>
                    </a:lnTo>
                    <a:lnTo>
                      <a:pt x="229641" y="70294"/>
                    </a:lnTo>
                    <a:lnTo>
                      <a:pt x="243560" y="62788"/>
                    </a:lnTo>
                    <a:lnTo>
                      <a:pt x="243560" y="71691"/>
                    </a:lnTo>
                    <a:lnTo>
                      <a:pt x="244424" y="72466"/>
                    </a:lnTo>
                    <a:lnTo>
                      <a:pt x="347294" y="72466"/>
                    </a:lnTo>
                    <a:lnTo>
                      <a:pt x="348030" y="71691"/>
                    </a:lnTo>
                    <a:lnTo>
                      <a:pt x="348030" y="62801"/>
                    </a:lnTo>
                    <a:lnTo>
                      <a:pt x="361962" y="70294"/>
                    </a:lnTo>
                    <a:lnTo>
                      <a:pt x="373888" y="75907"/>
                    </a:lnTo>
                    <a:lnTo>
                      <a:pt x="382790" y="79603"/>
                    </a:lnTo>
                    <a:lnTo>
                      <a:pt x="387604" y="81356"/>
                    </a:lnTo>
                    <a:lnTo>
                      <a:pt x="388124" y="81445"/>
                    </a:lnTo>
                    <a:lnTo>
                      <a:pt x="388785" y="81356"/>
                    </a:lnTo>
                    <a:lnTo>
                      <a:pt x="389293" y="81038"/>
                    </a:lnTo>
                    <a:lnTo>
                      <a:pt x="389699" y="80746"/>
                    </a:lnTo>
                    <a:lnTo>
                      <a:pt x="390042" y="80225"/>
                    </a:lnTo>
                    <a:lnTo>
                      <a:pt x="390042" y="62801"/>
                    </a:lnTo>
                    <a:lnTo>
                      <a:pt x="390042" y="58369"/>
                    </a:lnTo>
                    <a:close/>
                  </a:path>
                  <a:path w="597535" h="180975">
                    <a:moveTo>
                      <a:pt x="484797" y="30480"/>
                    </a:moveTo>
                    <a:lnTo>
                      <a:pt x="483958" y="29692"/>
                    </a:lnTo>
                    <a:lnTo>
                      <a:pt x="460311" y="29692"/>
                    </a:lnTo>
                    <a:lnTo>
                      <a:pt x="460311" y="800"/>
                    </a:lnTo>
                    <a:lnTo>
                      <a:pt x="459397" y="0"/>
                    </a:lnTo>
                    <a:lnTo>
                      <a:pt x="438937" y="0"/>
                    </a:lnTo>
                    <a:lnTo>
                      <a:pt x="438086" y="800"/>
                    </a:lnTo>
                    <a:lnTo>
                      <a:pt x="438086" y="29692"/>
                    </a:lnTo>
                    <a:lnTo>
                      <a:pt x="410857" y="29692"/>
                    </a:lnTo>
                    <a:lnTo>
                      <a:pt x="410057" y="30480"/>
                    </a:lnTo>
                    <a:lnTo>
                      <a:pt x="410057" y="50431"/>
                    </a:lnTo>
                    <a:lnTo>
                      <a:pt x="410857" y="51320"/>
                    </a:lnTo>
                    <a:lnTo>
                      <a:pt x="460324" y="51320"/>
                    </a:lnTo>
                    <a:lnTo>
                      <a:pt x="453936" y="63106"/>
                    </a:lnTo>
                    <a:lnTo>
                      <a:pt x="443128" y="78740"/>
                    </a:lnTo>
                    <a:lnTo>
                      <a:pt x="427596" y="95465"/>
                    </a:lnTo>
                    <a:lnTo>
                      <a:pt x="406412" y="110858"/>
                    </a:lnTo>
                    <a:lnTo>
                      <a:pt x="406069" y="111569"/>
                    </a:lnTo>
                    <a:lnTo>
                      <a:pt x="406069" y="134099"/>
                    </a:lnTo>
                    <a:lnTo>
                      <a:pt x="406412" y="134734"/>
                    </a:lnTo>
                    <a:lnTo>
                      <a:pt x="407466" y="135420"/>
                    </a:lnTo>
                    <a:lnTo>
                      <a:pt x="408813" y="135280"/>
                    </a:lnTo>
                    <a:lnTo>
                      <a:pt x="416433" y="131216"/>
                    </a:lnTo>
                    <a:lnTo>
                      <a:pt x="423875" y="126593"/>
                    </a:lnTo>
                    <a:lnTo>
                      <a:pt x="431114" y="121437"/>
                    </a:lnTo>
                    <a:lnTo>
                      <a:pt x="438086" y="115760"/>
                    </a:lnTo>
                    <a:lnTo>
                      <a:pt x="438086" y="178015"/>
                    </a:lnTo>
                    <a:lnTo>
                      <a:pt x="438937" y="178854"/>
                    </a:lnTo>
                    <a:lnTo>
                      <a:pt x="459397" y="178854"/>
                    </a:lnTo>
                    <a:lnTo>
                      <a:pt x="460311" y="178015"/>
                    </a:lnTo>
                    <a:lnTo>
                      <a:pt x="460311" y="115658"/>
                    </a:lnTo>
                    <a:lnTo>
                      <a:pt x="466382" y="120332"/>
                    </a:lnTo>
                    <a:lnTo>
                      <a:pt x="472528" y="124117"/>
                    </a:lnTo>
                    <a:lnTo>
                      <a:pt x="478878" y="126733"/>
                    </a:lnTo>
                    <a:lnTo>
                      <a:pt x="480148" y="126365"/>
                    </a:lnTo>
                    <a:lnTo>
                      <a:pt x="480898" y="125361"/>
                    </a:lnTo>
                    <a:lnTo>
                      <a:pt x="480898" y="103365"/>
                    </a:lnTo>
                    <a:lnTo>
                      <a:pt x="480555" y="102641"/>
                    </a:lnTo>
                    <a:lnTo>
                      <a:pt x="479894" y="102476"/>
                    </a:lnTo>
                    <a:lnTo>
                      <a:pt x="474395" y="99568"/>
                    </a:lnTo>
                    <a:lnTo>
                      <a:pt x="468642" y="95084"/>
                    </a:lnTo>
                    <a:lnTo>
                      <a:pt x="462800" y="89115"/>
                    </a:lnTo>
                    <a:lnTo>
                      <a:pt x="472262" y="74790"/>
                    </a:lnTo>
                    <a:lnTo>
                      <a:pt x="478853" y="62725"/>
                    </a:lnTo>
                    <a:lnTo>
                      <a:pt x="482752" y="54267"/>
                    </a:lnTo>
                    <a:lnTo>
                      <a:pt x="484797" y="48691"/>
                    </a:lnTo>
                    <a:lnTo>
                      <a:pt x="484797" y="30480"/>
                    </a:lnTo>
                    <a:close/>
                  </a:path>
                  <a:path w="597535" h="180975">
                    <a:moveTo>
                      <a:pt x="597344" y="151599"/>
                    </a:moveTo>
                    <a:lnTo>
                      <a:pt x="597192" y="151599"/>
                    </a:lnTo>
                    <a:lnTo>
                      <a:pt x="597192" y="150329"/>
                    </a:lnTo>
                    <a:lnTo>
                      <a:pt x="551865" y="150329"/>
                    </a:lnTo>
                    <a:lnTo>
                      <a:pt x="551865" y="77939"/>
                    </a:lnTo>
                    <a:lnTo>
                      <a:pt x="593115" y="77939"/>
                    </a:lnTo>
                    <a:lnTo>
                      <a:pt x="593115" y="55079"/>
                    </a:lnTo>
                    <a:lnTo>
                      <a:pt x="551865" y="55079"/>
                    </a:lnTo>
                    <a:lnTo>
                      <a:pt x="551865" y="469"/>
                    </a:lnTo>
                    <a:lnTo>
                      <a:pt x="528459" y="469"/>
                    </a:lnTo>
                    <a:lnTo>
                      <a:pt x="528459" y="55079"/>
                    </a:lnTo>
                    <a:lnTo>
                      <a:pt x="488835" y="55079"/>
                    </a:lnTo>
                    <a:lnTo>
                      <a:pt x="488835" y="77939"/>
                    </a:lnTo>
                    <a:lnTo>
                      <a:pt x="528459" y="77939"/>
                    </a:lnTo>
                    <a:lnTo>
                      <a:pt x="528459" y="150329"/>
                    </a:lnTo>
                    <a:lnTo>
                      <a:pt x="481863" y="150329"/>
                    </a:lnTo>
                    <a:lnTo>
                      <a:pt x="481863" y="151599"/>
                    </a:lnTo>
                    <a:lnTo>
                      <a:pt x="481698" y="151599"/>
                    </a:lnTo>
                    <a:lnTo>
                      <a:pt x="481698" y="173189"/>
                    </a:lnTo>
                    <a:lnTo>
                      <a:pt x="597344" y="173189"/>
                    </a:lnTo>
                    <a:lnTo>
                      <a:pt x="597344" y="151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7" name="object 32">
              <a:extLst>
                <a:ext uri="{FF2B5EF4-FFF2-40B4-BE49-F238E27FC236}">
                  <a16:creationId xmlns:a16="http://schemas.microsoft.com/office/drawing/2014/main" id="{55CA1675-F0D8-4BD1-95CE-E86DEDCAA5BF}"/>
                </a:ext>
              </a:extLst>
            </p:cNvPr>
            <p:cNvSpPr txBox="1"/>
            <p:nvPr/>
          </p:nvSpPr>
          <p:spPr>
            <a:xfrm>
              <a:off x="6230678" y="6511128"/>
              <a:ext cx="3345122" cy="1199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spc="1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【</a:t>
              </a:r>
              <a:r>
                <a:rPr sz="700" spc="1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お問い</a:t>
              </a:r>
              <a:r>
                <a:rPr sz="700" spc="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合わ</a:t>
              </a:r>
              <a:r>
                <a:rPr sz="700" spc="2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せ</a:t>
              </a:r>
              <a:r>
                <a:rPr sz="700" spc="-5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】</a:t>
              </a:r>
              <a:r>
                <a:rPr sz="700" spc="1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弊社営業担</a:t>
              </a:r>
              <a:r>
                <a:rPr sz="700" spc="-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当</a:t>
              </a:r>
              <a:r>
                <a:rPr sz="70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 </a:t>
              </a:r>
              <a:r>
                <a:rPr sz="700" spc="-1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ま</a:t>
              </a:r>
              <a:r>
                <a:rPr sz="700" spc="-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たは</a:t>
              </a:r>
              <a:r>
                <a:rPr sz="700" spc="1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 m_tw@meishow.co.jp</a:t>
              </a:r>
              <a:r>
                <a:rPr sz="700" spc="-2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に</a:t>
              </a:r>
              <a:r>
                <a:rPr sz="700" spc="1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ご連</a:t>
              </a:r>
              <a:r>
                <a:rPr sz="700" spc="-3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絡</a:t>
              </a:r>
              <a:r>
                <a:rPr sz="700" spc="-4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く</a:t>
              </a:r>
              <a:r>
                <a:rPr sz="700" spc="-1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だ</a:t>
              </a:r>
              <a:r>
                <a:rPr sz="700" spc="-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さ</a:t>
              </a:r>
              <a:r>
                <a:rPr sz="700" spc="1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い</a:t>
              </a:r>
              <a:r>
                <a:rPr sz="700" spc="-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Light"/>
                </a:rPr>
                <a:t>。</a:t>
              </a:r>
              <a:endParaRPr sz="700" dirty="0">
                <a:latin typeface="游ゴシック" panose="020B0400000000000000" pitchFamily="50" charset="-128"/>
                <a:ea typeface="游ゴシック" panose="020B0400000000000000" pitchFamily="50" charset="-128"/>
                <a:cs typeface="UDShinGoPro-Light"/>
              </a:endParaRPr>
            </a:p>
          </p:txBody>
        </p:sp>
        <p:sp>
          <p:nvSpPr>
            <p:cNvPr id="128" name="object 33">
              <a:extLst>
                <a:ext uri="{FF2B5EF4-FFF2-40B4-BE49-F238E27FC236}">
                  <a16:creationId xmlns:a16="http://schemas.microsoft.com/office/drawing/2014/main" id="{C975C0CA-3DD0-4CF9-A0DE-534788EA5B6A}"/>
                </a:ext>
              </a:extLst>
            </p:cNvPr>
            <p:cNvSpPr txBox="1"/>
            <p:nvPr/>
          </p:nvSpPr>
          <p:spPr>
            <a:xfrm>
              <a:off x="6259798" y="6066031"/>
              <a:ext cx="3347752" cy="446917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b="1" spc="-3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KoburinaGoStdN-W6"/>
                </a:rPr>
                <a:t>TEL.</a:t>
              </a:r>
              <a:r>
                <a:rPr sz="2800" b="1" spc="-3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KoburinaGoStdN-W6"/>
                </a:rPr>
                <a:t>03-3632-0171</a:t>
              </a:r>
              <a:endParaRPr sz="2800" spc="-30" dirty="0">
                <a:latin typeface="游ゴシック" panose="020B0400000000000000" pitchFamily="50" charset="-128"/>
                <a:ea typeface="游ゴシック" panose="020B0400000000000000" pitchFamily="50" charset="-128"/>
                <a:cs typeface="KoburinaGoStdN-W6"/>
              </a:endParaRPr>
            </a:p>
          </p:txBody>
        </p:sp>
        <p:sp>
          <p:nvSpPr>
            <p:cNvPr id="129" name="object 34">
              <a:extLst>
                <a:ext uri="{FF2B5EF4-FFF2-40B4-BE49-F238E27FC236}">
                  <a16:creationId xmlns:a16="http://schemas.microsoft.com/office/drawing/2014/main" id="{A69813AD-29E6-4C00-82F1-BACC86A22AE0}"/>
                </a:ext>
              </a:extLst>
            </p:cNvPr>
            <p:cNvSpPr txBox="1"/>
            <p:nvPr/>
          </p:nvSpPr>
          <p:spPr>
            <a:xfrm>
              <a:off x="3000601" y="6245775"/>
              <a:ext cx="3289450" cy="386003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000" b="1" spc="-1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KoburinaGoStdN-W6"/>
                </a:rPr>
                <a:t>〒135-0007  東京都江東区新大橋1-12-13 深鉄ビル4F</a:t>
              </a:r>
              <a:endParaRPr sz="1000" spc="-10" dirty="0">
                <a:latin typeface="游ゴシック" panose="020B0400000000000000" pitchFamily="50" charset="-128"/>
                <a:ea typeface="游ゴシック" panose="020B0400000000000000" pitchFamily="50" charset="-128"/>
                <a:cs typeface="KoburinaGoStdN-W6"/>
              </a:endParaRPr>
            </a:p>
            <a:p>
              <a:pPr marL="22225">
                <a:lnSpc>
                  <a:spcPct val="100000"/>
                </a:lnSpc>
                <a:spcBef>
                  <a:spcPts val="40"/>
                </a:spcBef>
              </a:pPr>
              <a:r>
                <a:rPr sz="1400" b="1" spc="-14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vantGarGotItcTBolCon"/>
                </a:rPr>
                <a:t>https://www.meishow.co.jp/</a:t>
              </a:r>
              <a:endParaRPr lang="en-US" sz="1400" b="1" spc="-14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vantGarGotItcTBolCon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4AD9BBF-C644-4335-A273-D48C0309BDDD}"/>
              </a:ext>
            </a:extLst>
          </p:cNvPr>
          <p:cNvGrpSpPr/>
          <p:nvPr/>
        </p:nvGrpSpPr>
        <p:grpSpPr>
          <a:xfrm>
            <a:off x="465298" y="2324835"/>
            <a:ext cx="8987790" cy="3433824"/>
            <a:chOff x="468630" y="2154066"/>
            <a:chExt cx="8987790" cy="3433824"/>
          </a:xfrm>
        </p:grpSpPr>
        <p:sp>
          <p:nvSpPr>
            <p:cNvPr id="64" name="object 14">
              <a:extLst>
                <a:ext uri="{FF2B5EF4-FFF2-40B4-BE49-F238E27FC236}">
                  <a16:creationId xmlns:a16="http://schemas.microsoft.com/office/drawing/2014/main" id="{A609AFE0-F749-42A8-86DB-D5025125C980}"/>
                </a:ext>
              </a:extLst>
            </p:cNvPr>
            <p:cNvSpPr/>
            <p:nvPr/>
          </p:nvSpPr>
          <p:spPr>
            <a:xfrm>
              <a:off x="491490" y="4568824"/>
              <a:ext cx="8964930" cy="1019066"/>
            </a:xfrm>
            <a:custGeom>
              <a:avLst/>
              <a:gdLst/>
              <a:ahLst/>
              <a:cxnLst/>
              <a:rect l="l" t="t" r="r" b="b"/>
              <a:pathLst>
                <a:path w="6840220" h="792479">
                  <a:moveTo>
                    <a:pt x="6839991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6839991" y="791997"/>
                  </a:lnTo>
                  <a:lnTo>
                    <a:pt x="6839991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75">
              <a:extLst>
                <a:ext uri="{FF2B5EF4-FFF2-40B4-BE49-F238E27FC236}">
                  <a16:creationId xmlns:a16="http://schemas.microsoft.com/office/drawing/2014/main" id="{541465D6-D527-44DA-B96E-371035EFFE44}"/>
                </a:ext>
              </a:extLst>
            </p:cNvPr>
            <p:cNvSpPr txBox="1"/>
            <p:nvPr/>
          </p:nvSpPr>
          <p:spPr>
            <a:xfrm>
              <a:off x="468630" y="2154066"/>
              <a:ext cx="8987790" cy="468000"/>
            </a:xfrm>
            <a:prstGeom prst="rect">
              <a:avLst/>
            </a:prstGeom>
            <a:solidFill>
              <a:srgbClr val="0054A6"/>
            </a:solidFill>
          </p:spPr>
          <p:txBody>
            <a:bodyPr vert="horz" wrap="square" lIns="0" tIns="60325" rIns="0" bIns="0" rtlCol="0">
              <a:spAutoFit/>
            </a:bodyPr>
            <a:lstStyle/>
            <a:p>
              <a:pPr marR="22860" algn="ctr">
                <a:lnSpc>
                  <a:spcPct val="100000"/>
                </a:lnSpc>
                <a:spcBef>
                  <a:spcPts val="475"/>
                </a:spcBef>
              </a:pPr>
              <a:r>
                <a:rPr sz="2150" b="1" spc="7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マ</a:t>
              </a:r>
              <a:r>
                <a:rPr sz="2150" b="1" spc="-4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ニ</a:t>
              </a:r>
              <a:r>
                <a:rPr sz="2150" b="1" spc="-5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ュ</a:t>
              </a:r>
              <a:r>
                <a:rPr sz="2150" b="1" spc="8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ア</a:t>
              </a:r>
              <a:r>
                <a:rPr sz="2150" b="1" spc="8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ル制</a:t>
              </a:r>
              <a:r>
                <a:rPr sz="2150" b="1" spc="10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作</a:t>
              </a:r>
              <a:r>
                <a:rPr sz="2150" b="1" spc="9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の</a:t>
              </a:r>
              <a:r>
                <a:rPr sz="2150" b="1" spc="8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お役立ち情</a:t>
              </a:r>
              <a:r>
                <a:rPr sz="2150" b="1" spc="6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報を</a:t>
              </a:r>
              <a:r>
                <a:rPr sz="2150" b="1" spc="8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無料配布</a:t>
              </a:r>
              <a:r>
                <a:rPr sz="2150" b="1" spc="2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中</a:t>
              </a:r>
              <a:endParaRPr sz="2150"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endParaRPr>
            </a:p>
          </p:txBody>
        </p:sp>
        <p:sp>
          <p:nvSpPr>
            <p:cNvPr id="147" name="bg object 16">
              <a:extLst>
                <a:ext uri="{FF2B5EF4-FFF2-40B4-BE49-F238E27FC236}">
                  <a16:creationId xmlns:a16="http://schemas.microsoft.com/office/drawing/2014/main" id="{D7516390-D0BD-40B6-B5A0-0B4E7E4971A4}"/>
                </a:ext>
              </a:extLst>
            </p:cNvPr>
            <p:cNvSpPr/>
            <p:nvPr/>
          </p:nvSpPr>
          <p:spPr>
            <a:xfrm>
              <a:off x="468630" y="2622065"/>
              <a:ext cx="8987790" cy="1946759"/>
            </a:xfrm>
            <a:custGeom>
              <a:avLst/>
              <a:gdLst/>
              <a:ahLst/>
              <a:cxnLst/>
              <a:rect l="l" t="t" r="r" b="b"/>
              <a:pathLst>
                <a:path w="6840220" h="1476375">
                  <a:moveTo>
                    <a:pt x="0" y="1476006"/>
                  </a:moveTo>
                  <a:lnTo>
                    <a:pt x="6839991" y="1476006"/>
                  </a:lnTo>
                  <a:lnTo>
                    <a:pt x="6839991" y="0"/>
                  </a:lnTo>
                  <a:lnTo>
                    <a:pt x="0" y="0"/>
                  </a:lnTo>
                  <a:lnTo>
                    <a:pt x="0" y="1476006"/>
                  </a:lnTo>
                  <a:close/>
                </a:path>
              </a:pathLst>
            </a:custGeom>
            <a:solidFill>
              <a:srgbClr val="D4E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5">
              <a:extLst>
                <a:ext uri="{FF2B5EF4-FFF2-40B4-BE49-F238E27FC236}">
                  <a16:creationId xmlns:a16="http://schemas.microsoft.com/office/drawing/2014/main" id="{E3CB6C59-55EA-4F2C-B79D-F66F54FE463A}"/>
                </a:ext>
              </a:extLst>
            </p:cNvPr>
            <p:cNvSpPr txBox="1"/>
            <p:nvPr/>
          </p:nvSpPr>
          <p:spPr>
            <a:xfrm>
              <a:off x="577147" y="5046842"/>
              <a:ext cx="5942005" cy="47769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25"/>
                </a:spcBef>
              </a:pPr>
              <a:r>
                <a:rPr sz="3000" b="1" spc="-23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マニュアル制作</a:t>
              </a:r>
              <a:r>
                <a:rPr sz="2600" b="1" spc="-230" baseline="1282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Heavy"/>
                </a:rPr>
                <a:t>×</a:t>
              </a:r>
              <a:r>
                <a:rPr sz="3000" b="1" spc="-23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ストレスゼロ</a:t>
              </a:r>
              <a:endParaRPr sz="3000" spc="-23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endParaRPr>
            </a:p>
          </p:txBody>
        </p:sp>
        <p:sp>
          <p:nvSpPr>
            <p:cNvPr id="66" name="object 16">
              <a:extLst>
                <a:ext uri="{FF2B5EF4-FFF2-40B4-BE49-F238E27FC236}">
                  <a16:creationId xmlns:a16="http://schemas.microsoft.com/office/drawing/2014/main" id="{7DACB6A5-BFC6-4DE9-98CC-776970D332C3}"/>
                </a:ext>
              </a:extLst>
            </p:cNvPr>
            <p:cNvSpPr txBox="1"/>
            <p:nvPr/>
          </p:nvSpPr>
          <p:spPr>
            <a:xfrm>
              <a:off x="630336" y="4756505"/>
              <a:ext cx="1241394" cy="22698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b="1" spc="-3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Gothic MB101 Pro"/>
                </a:rPr>
                <a:t>詳</a:t>
              </a:r>
              <a:r>
                <a:rPr sz="1400" b="1" spc="-114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Gothic MB101 Pro"/>
                </a:rPr>
                <a:t>し</a:t>
              </a:r>
              <a:r>
                <a:rPr sz="1400" b="1" spc="-8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Gothic MB101 Pro"/>
                </a:rPr>
                <a:t>く</a:t>
              </a:r>
              <a:r>
                <a:rPr sz="1400" b="1" spc="-1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Gothic MB101 Pro"/>
                </a:rPr>
                <a:t>は</a:t>
              </a:r>
              <a:r>
                <a:rPr sz="1400" b="1" spc="-3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Gothic MB101 Pro"/>
                </a:rPr>
                <a:t>こ</a:t>
              </a:r>
              <a:r>
                <a:rPr sz="1400" b="1" spc="-55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Gothic MB101 Pro"/>
                </a:rPr>
                <a:t>ち</a:t>
              </a:r>
              <a:r>
                <a:rPr sz="1400" b="1" spc="-1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Gothic MB101 Pro"/>
                </a:rPr>
                <a:t>ら</a:t>
              </a:r>
              <a:endParaRPr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Gothic MB101 Pro"/>
              </a:endParaRPr>
            </a:p>
          </p:txBody>
        </p:sp>
        <p:sp>
          <p:nvSpPr>
            <p:cNvPr id="86" name="object 17">
              <a:extLst>
                <a:ext uri="{FF2B5EF4-FFF2-40B4-BE49-F238E27FC236}">
                  <a16:creationId xmlns:a16="http://schemas.microsoft.com/office/drawing/2014/main" id="{482E1AD8-F410-46D1-B669-84059F683B33}"/>
                </a:ext>
              </a:extLst>
            </p:cNvPr>
            <p:cNvSpPr txBox="1"/>
            <p:nvPr/>
          </p:nvSpPr>
          <p:spPr>
            <a:xfrm>
              <a:off x="5491926" y="5205791"/>
              <a:ext cx="3366324" cy="24493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500" b="1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vantGarGotItcTBol"/>
                </a:rPr>
                <a:t>https://manual.meishow.co.jp/</a:t>
              </a:r>
              <a:endParaRPr sz="1500" dirty="0">
                <a:latin typeface="游ゴシック" panose="020B0400000000000000" pitchFamily="50" charset="-128"/>
                <a:ea typeface="游ゴシック" panose="020B0400000000000000" pitchFamily="50" charset="-128"/>
                <a:cs typeface="AvantGarGotItcTBol"/>
              </a:endParaRPr>
            </a:p>
          </p:txBody>
        </p:sp>
        <p:grpSp>
          <p:nvGrpSpPr>
            <p:cNvPr id="94" name="object 18">
              <a:extLst>
                <a:ext uri="{FF2B5EF4-FFF2-40B4-BE49-F238E27FC236}">
                  <a16:creationId xmlns:a16="http://schemas.microsoft.com/office/drawing/2014/main" id="{64AECBA3-410F-4BD3-A396-3A4386113AED}"/>
                </a:ext>
              </a:extLst>
            </p:cNvPr>
            <p:cNvGrpSpPr/>
            <p:nvPr/>
          </p:nvGrpSpPr>
          <p:grpSpPr>
            <a:xfrm>
              <a:off x="8537548" y="4702382"/>
              <a:ext cx="748348" cy="748348"/>
              <a:chOff x="6609333" y="9160840"/>
              <a:chExt cx="576580" cy="576580"/>
            </a:xfrm>
          </p:grpSpPr>
          <p:sp>
            <p:nvSpPr>
              <p:cNvPr id="104" name="object 19">
                <a:extLst>
                  <a:ext uri="{FF2B5EF4-FFF2-40B4-BE49-F238E27FC236}">
                    <a16:creationId xmlns:a16="http://schemas.microsoft.com/office/drawing/2014/main" id="{87DE0B4A-BA16-4C0A-9BFA-C72B1C73B6E5}"/>
                  </a:ext>
                </a:extLst>
              </p:cNvPr>
              <p:cNvSpPr/>
              <p:nvPr/>
            </p:nvSpPr>
            <p:spPr>
              <a:xfrm>
                <a:off x="6609333" y="9160840"/>
                <a:ext cx="576580" cy="576580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576579">
                    <a:moveTo>
                      <a:pt x="575995" y="0"/>
                    </a:moveTo>
                    <a:lnTo>
                      <a:pt x="0" y="0"/>
                    </a:lnTo>
                    <a:lnTo>
                      <a:pt x="0" y="576008"/>
                    </a:lnTo>
                    <a:lnTo>
                      <a:pt x="575995" y="576008"/>
                    </a:lnTo>
                    <a:lnTo>
                      <a:pt x="57599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20">
                <a:extLst>
                  <a:ext uri="{FF2B5EF4-FFF2-40B4-BE49-F238E27FC236}">
                    <a16:creationId xmlns:a16="http://schemas.microsoft.com/office/drawing/2014/main" id="{B9CE5D72-422D-4E37-931E-F0E3F4A61821}"/>
                  </a:ext>
                </a:extLst>
              </p:cNvPr>
              <p:cNvSpPr/>
              <p:nvPr/>
            </p:nvSpPr>
            <p:spPr>
              <a:xfrm>
                <a:off x="6671614" y="9223120"/>
                <a:ext cx="451484" cy="140335"/>
              </a:xfrm>
              <a:custGeom>
                <a:avLst/>
                <a:gdLst/>
                <a:ahLst/>
                <a:cxnLst/>
                <a:rect l="l" t="t" r="r" b="b"/>
                <a:pathLst>
                  <a:path w="451484" h="140334">
                    <a:moveTo>
                      <a:pt x="15582" y="124523"/>
                    </a:moveTo>
                    <a:lnTo>
                      <a:pt x="0" y="124523"/>
                    </a:lnTo>
                    <a:lnTo>
                      <a:pt x="0" y="140106"/>
                    </a:lnTo>
                    <a:lnTo>
                      <a:pt x="15582" y="140106"/>
                    </a:lnTo>
                    <a:lnTo>
                      <a:pt x="15582" y="124523"/>
                    </a:lnTo>
                    <a:close/>
                  </a:path>
                  <a:path w="451484" h="140334">
                    <a:moveTo>
                      <a:pt x="62280" y="124523"/>
                    </a:moveTo>
                    <a:lnTo>
                      <a:pt x="46697" y="124523"/>
                    </a:lnTo>
                    <a:lnTo>
                      <a:pt x="46697" y="140106"/>
                    </a:lnTo>
                    <a:lnTo>
                      <a:pt x="62280" y="140106"/>
                    </a:lnTo>
                    <a:lnTo>
                      <a:pt x="62280" y="124523"/>
                    </a:lnTo>
                    <a:close/>
                  </a:path>
                  <a:path w="451484" h="140334">
                    <a:moveTo>
                      <a:pt x="77825" y="31127"/>
                    </a:moveTo>
                    <a:lnTo>
                      <a:pt x="31127" y="31127"/>
                    </a:lnTo>
                    <a:lnTo>
                      <a:pt x="31127" y="46697"/>
                    </a:lnTo>
                    <a:lnTo>
                      <a:pt x="31127" y="62280"/>
                    </a:lnTo>
                    <a:lnTo>
                      <a:pt x="31127" y="77876"/>
                    </a:lnTo>
                    <a:lnTo>
                      <a:pt x="77825" y="77876"/>
                    </a:lnTo>
                    <a:lnTo>
                      <a:pt x="77825" y="62280"/>
                    </a:lnTo>
                    <a:lnTo>
                      <a:pt x="77825" y="46710"/>
                    </a:lnTo>
                    <a:lnTo>
                      <a:pt x="77825" y="31127"/>
                    </a:lnTo>
                    <a:close/>
                  </a:path>
                  <a:path w="451484" h="140334">
                    <a:moveTo>
                      <a:pt x="108953" y="124523"/>
                    </a:moveTo>
                    <a:lnTo>
                      <a:pt x="77825" y="124523"/>
                    </a:lnTo>
                    <a:lnTo>
                      <a:pt x="77825" y="140106"/>
                    </a:lnTo>
                    <a:lnTo>
                      <a:pt x="108953" y="140106"/>
                    </a:lnTo>
                    <a:lnTo>
                      <a:pt x="108953" y="124523"/>
                    </a:lnTo>
                    <a:close/>
                  </a:path>
                  <a:path w="451484" h="140334">
                    <a:moveTo>
                      <a:pt x="109004" y="15570"/>
                    </a:moveTo>
                    <a:lnTo>
                      <a:pt x="108991" y="0"/>
                    </a:lnTo>
                    <a:lnTo>
                      <a:pt x="93395" y="0"/>
                    </a:lnTo>
                    <a:lnTo>
                      <a:pt x="93395" y="93395"/>
                    </a:lnTo>
                    <a:lnTo>
                      <a:pt x="15582" y="93395"/>
                    </a:lnTo>
                    <a:lnTo>
                      <a:pt x="15582" y="15582"/>
                    </a:lnTo>
                    <a:lnTo>
                      <a:pt x="93395" y="15582"/>
                    </a:lnTo>
                    <a:lnTo>
                      <a:pt x="93395" y="0"/>
                    </a:lnTo>
                    <a:lnTo>
                      <a:pt x="0" y="0"/>
                    </a:lnTo>
                    <a:lnTo>
                      <a:pt x="0" y="15570"/>
                    </a:lnTo>
                    <a:lnTo>
                      <a:pt x="0" y="15582"/>
                    </a:lnTo>
                    <a:lnTo>
                      <a:pt x="0" y="108991"/>
                    </a:lnTo>
                    <a:lnTo>
                      <a:pt x="108991" y="108991"/>
                    </a:lnTo>
                    <a:lnTo>
                      <a:pt x="108991" y="93408"/>
                    </a:lnTo>
                    <a:lnTo>
                      <a:pt x="109004" y="77876"/>
                    </a:lnTo>
                    <a:lnTo>
                      <a:pt x="109004" y="31127"/>
                    </a:lnTo>
                    <a:lnTo>
                      <a:pt x="109004" y="15570"/>
                    </a:lnTo>
                    <a:close/>
                  </a:path>
                  <a:path w="451484" h="140334">
                    <a:moveTo>
                      <a:pt x="140119" y="124523"/>
                    </a:moveTo>
                    <a:lnTo>
                      <a:pt x="124523" y="124523"/>
                    </a:lnTo>
                    <a:lnTo>
                      <a:pt x="124523" y="140106"/>
                    </a:lnTo>
                    <a:lnTo>
                      <a:pt x="140119" y="140106"/>
                    </a:lnTo>
                    <a:lnTo>
                      <a:pt x="140119" y="124523"/>
                    </a:lnTo>
                    <a:close/>
                  </a:path>
                  <a:path w="451484" h="140334">
                    <a:moveTo>
                      <a:pt x="202399" y="15570"/>
                    </a:moveTo>
                    <a:lnTo>
                      <a:pt x="186817" y="15570"/>
                    </a:lnTo>
                    <a:lnTo>
                      <a:pt x="186817" y="0"/>
                    </a:lnTo>
                    <a:lnTo>
                      <a:pt x="140106" y="0"/>
                    </a:lnTo>
                    <a:lnTo>
                      <a:pt x="140106" y="15570"/>
                    </a:lnTo>
                    <a:lnTo>
                      <a:pt x="140106" y="31165"/>
                    </a:lnTo>
                    <a:lnTo>
                      <a:pt x="155689" y="31165"/>
                    </a:lnTo>
                    <a:lnTo>
                      <a:pt x="155689" y="15582"/>
                    </a:lnTo>
                    <a:lnTo>
                      <a:pt x="186817" y="15582"/>
                    </a:lnTo>
                    <a:lnTo>
                      <a:pt x="186817" y="31127"/>
                    </a:lnTo>
                    <a:lnTo>
                      <a:pt x="171221" y="31127"/>
                    </a:lnTo>
                    <a:lnTo>
                      <a:pt x="171221" y="46710"/>
                    </a:lnTo>
                    <a:lnTo>
                      <a:pt x="186829" y="46710"/>
                    </a:lnTo>
                    <a:lnTo>
                      <a:pt x="186829" y="31165"/>
                    </a:lnTo>
                    <a:lnTo>
                      <a:pt x="202399" y="31165"/>
                    </a:lnTo>
                    <a:lnTo>
                      <a:pt x="202399" y="15570"/>
                    </a:lnTo>
                    <a:close/>
                  </a:path>
                  <a:path w="451484" h="140334">
                    <a:moveTo>
                      <a:pt x="217919" y="108978"/>
                    </a:moveTo>
                    <a:lnTo>
                      <a:pt x="202399" y="108978"/>
                    </a:lnTo>
                    <a:lnTo>
                      <a:pt x="202399" y="93395"/>
                    </a:lnTo>
                    <a:lnTo>
                      <a:pt x="186829" y="93395"/>
                    </a:lnTo>
                    <a:lnTo>
                      <a:pt x="186829" y="77876"/>
                    </a:lnTo>
                    <a:lnTo>
                      <a:pt x="186829" y="62280"/>
                    </a:lnTo>
                    <a:lnTo>
                      <a:pt x="171221" y="62280"/>
                    </a:lnTo>
                    <a:lnTo>
                      <a:pt x="171221" y="77825"/>
                    </a:lnTo>
                    <a:lnTo>
                      <a:pt x="171221" y="93408"/>
                    </a:lnTo>
                    <a:lnTo>
                      <a:pt x="186817" y="93408"/>
                    </a:lnTo>
                    <a:lnTo>
                      <a:pt x="186817" y="108978"/>
                    </a:lnTo>
                    <a:lnTo>
                      <a:pt x="171208" y="108978"/>
                    </a:lnTo>
                    <a:lnTo>
                      <a:pt x="171208" y="93395"/>
                    </a:lnTo>
                    <a:lnTo>
                      <a:pt x="155638" y="93395"/>
                    </a:lnTo>
                    <a:lnTo>
                      <a:pt x="155638" y="77876"/>
                    </a:lnTo>
                    <a:lnTo>
                      <a:pt x="155689" y="62280"/>
                    </a:lnTo>
                    <a:lnTo>
                      <a:pt x="171208" y="62280"/>
                    </a:lnTo>
                    <a:lnTo>
                      <a:pt x="171208" y="46697"/>
                    </a:lnTo>
                    <a:lnTo>
                      <a:pt x="155638" y="46697"/>
                    </a:lnTo>
                    <a:lnTo>
                      <a:pt x="155638" y="62280"/>
                    </a:lnTo>
                    <a:lnTo>
                      <a:pt x="140106" y="62280"/>
                    </a:lnTo>
                    <a:lnTo>
                      <a:pt x="140106" y="77825"/>
                    </a:lnTo>
                    <a:lnTo>
                      <a:pt x="124523" y="77825"/>
                    </a:lnTo>
                    <a:lnTo>
                      <a:pt x="124523" y="93395"/>
                    </a:lnTo>
                    <a:lnTo>
                      <a:pt x="124523" y="108991"/>
                    </a:lnTo>
                    <a:lnTo>
                      <a:pt x="140119" y="108991"/>
                    </a:lnTo>
                    <a:lnTo>
                      <a:pt x="140119" y="93408"/>
                    </a:lnTo>
                    <a:lnTo>
                      <a:pt x="155638" y="93408"/>
                    </a:lnTo>
                    <a:lnTo>
                      <a:pt x="155638" y="108978"/>
                    </a:lnTo>
                    <a:lnTo>
                      <a:pt x="155638" y="124561"/>
                    </a:lnTo>
                    <a:lnTo>
                      <a:pt x="186817" y="124561"/>
                    </a:lnTo>
                    <a:lnTo>
                      <a:pt x="186817" y="140106"/>
                    </a:lnTo>
                    <a:lnTo>
                      <a:pt x="202399" y="140106"/>
                    </a:lnTo>
                    <a:lnTo>
                      <a:pt x="202399" y="124561"/>
                    </a:lnTo>
                    <a:lnTo>
                      <a:pt x="217919" y="124561"/>
                    </a:lnTo>
                    <a:lnTo>
                      <a:pt x="217919" y="108978"/>
                    </a:lnTo>
                    <a:close/>
                  </a:path>
                  <a:path w="451484" h="140334">
                    <a:moveTo>
                      <a:pt x="233514" y="0"/>
                    </a:moveTo>
                    <a:lnTo>
                      <a:pt x="217932" y="0"/>
                    </a:lnTo>
                    <a:lnTo>
                      <a:pt x="217932" y="15582"/>
                    </a:lnTo>
                    <a:lnTo>
                      <a:pt x="233514" y="15582"/>
                    </a:lnTo>
                    <a:lnTo>
                      <a:pt x="233514" y="0"/>
                    </a:lnTo>
                    <a:close/>
                  </a:path>
                  <a:path w="451484" h="140334">
                    <a:moveTo>
                      <a:pt x="249034" y="31127"/>
                    </a:moveTo>
                    <a:lnTo>
                      <a:pt x="217932" y="31127"/>
                    </a:lnTo>
                    <a:lnTo>
                      <a:pt x="217932" y="46697"/>
                    </a:lnTo>
                    <a:lnTo>
                      <a:pt x="202349" y="46697"/>
                    </a:lnTo>
                    <a:lnTo>
                      <a:pt x="202349" y="62280"/>
                    </a:lnTo>
                    <a:lnTo>
                      <a:pt x="217932" y="62280"/>
                    </a:lnTo>
                    <a:lnTo>
                      <a:pt x="217932" y="46710"/>
                    </a:lnTo>
                    <a:lnTo>
                      <a:pt x="249034" y="46710"/>
                    </a:lnTo>
                    <a:lnTo>
                      <a:pt x="249034" y="31127"/>
                    </a:lnTo>
                    <a:close/>
                  </a:path>
                  <a:path w="451484" h="140334">
                    <a:moveTo>
                      <a:pt x="326923" y="46697"/>
                    </a:moveTo>
                    <a:lnTo>
                      <a:pt x="326898" y="31165"/>
                    </a:lnTo>
                    <a:lnTo>
                      <a:pt x="326910" y="15570"/>
                    </a:lnTo>
                    <a:lnTo>
                      <a:pt x="326898" y="0"/>
                    </a:lnTo>
                    <a:lnTo>
                      <a:pt x="311327" y="0"/>
                    </a:lnTo>
                    <a:lnTo>
                      <a:pt x="311327" y="15582"/>
                    </a:lnTo>
                    <a:lnTo>
                      <a:pt x="311327" y="31127"/>
                    </a:lnTo>
                    <a:lnTo>
                      <a:pt x="295808" y="31127"/>
                    </a:lnTo>
                    <a:lnTo>
                      <a:pt x="295808" y="15582"/>
                    </a:lnTo>
                    <a:lnTo>
                      <a:pt x="311327" y="15582"/>
                    </a:lnTo>
                    <a:lnTo>
                      <a:pt x="311327" y="0"/>
                    </a:lnTo>
                    <a:lnTo>
                      <a:pt x="295757" y="0"/>
                    </a:lnTo>
                    <a:lnTo>
                      <a:pt x="295757" y="77876"/>
                    </a:lnTo>
                    <a:lnTo>
                      <a:pt x="295757" y="93395"/>
                    </a:lnTo>
                    <a:lnTo>
                      <a:pt x="280212" y="93395"/>
                    </a:lnTo>
                    <a:lnTo>
                      <a:pt x="280212" y="108978"/>
                    </a:lnTo>
                    <a:lnTo>
                      <a:pt x="264629" y="108978"/>
                    </a:lnTo>
                    <a:lnTo>
                      <a:pt x="264629" y="93408"/>
                    </a:lnTo>
                    <a:lnTo>
                      <a:pt x="280212" y="93408"/>
                    </a:lnTo>
                    <a:lnTo>
                      <a:pt x="280212" y="77876"/>
                    </a:lnTo>
                    <a:lnTo>
                      <a:pt x="295757" y="77876"/>
                    </a:lnTo>
                    <a:lnTo>
                      <a:pt x="295757" y="0"/>
                    </a:lnTo>
                    <a:lnTo>
                      <a:pt x="280212" y="0"/>
                    </a:lnTo>
                    <a:lnTo>
                      <a:pt x="280212" y="15582"/>
                    </a:lnTo>
                    <a:lnTo>
                      <a:pt x="280212" y="31127"/>
                    </a:lnTo>
                    <a:lnTo>
                      <a:pt x="264629" y="31127"/>
                    </a:lnTo>
                    <a:lnTo>
                      <a:pt x="264629" y="15582"/>
                    </a:lnTo>
                    <a:lnTo>
                      <a:pt x="280212" y="15582"/>
                    </a:lnTo>
                    <a:lnTo>
                      <a:pt x="280212" y="0"/>
                    </a:lnTo>
                    <a:lnTo>
                      <a:pt x="264629" y="0"/>
                    </a:lnTo>
                    <a:lnTo>
                      <a:pt x="264629" y="15570"/>
                    </a:lnTo>
                    <a:lnTo>
                      <a:pt x="249047" y="15570"/>
                    </a:lnTo>
                    <a:lnTo>
                      <a:pt x="249047" y="31165"/>
                    </a:lnTo>
                    <a:lnTo>
                      <a:pt x="264629" y="31165"/>
                    </a:lnTo>
                    <a:lnTo>
                      <a:pt x="264629" y="46697"/>
                    </a:lnTo>
                    <a:lnTo>
                      <a:pt x="249047" y="46697"/>
                    </a:lnTo>
                    <a:lnTo>
                      <a:pt x="249047" y="62280"/>
                    </a:lnTo>
                    <a:lnTo>
                      <a:pt x="264629" y="62280"/>
                    </a:lnTo>
                    <a:lnTo>
                      <a:pt x="264629" y="46710"/>
                    </a:lnTo>
                    <a:lnTo>
                      <a:pt x="280212" y="46710"/>
                    </a:lnTo>
                    <a:lnTo>
                      <a:pt x="280212" y="62280"/>
                    </a:lnTo>
                    <a:lnTo>
                      <a:pt x="280212" y="77825"/>
                    </a:lnTo>
                    <a:lnTo>
                      <a:pt x="249047" y="77825"/>
                    </a:lnTo>
                    <a:lnTo>
                      <a:pt x="249047" y="93408"/>
                    </a:lnTo>
                    <a:lnTo>
                      <a:pt x="249047" y="108978"/>
                    </a:lnTo>
                    <a:lnTo>
                      <a:pt x="233514" y="108978"/>
                    </a:lnTo>
                    <a:lnTo>
                      <a:pt x="233514" y="93408"/>
                    </a:lnTo>
                    <a:lnTo>
                      <a:pt x="249047" y="93408"/>
                    </a:lnTo>
                    <a:lnTo>
                      <a:pt x="249047" y="77825"/>
                    </a:lnTo>
                    <a:lnTo>
                      <a:pt x="233502" y="77825"/>
                    </a:lnTo>
                    <a:lnTo>
                      <a:pt x="233502" y="93395"/>
                    </a:lnTo>
                    <a:lnTo>
                      <a:pt x="217932" y="93395"/>
                    </a:lnTo>
                    <a:lnTo>
                      <a:pt x="217932" y="108991"/>
                    </a:lnTo>
                    <a:lnTo>
                      <a:pt x="233502" y="108991"/>
                    </a:lnTo>
                    <a:lnTo>
                      <a:pt x="233502" y="124523"/>
                    </a:lnTo>
                    <a:lnTo>
                      <a:pt x="217932" y="124523"/>
                    </a:lnTo>
                    <a:lnTo>
                      <a:pt x="217932" y="140106"/>
                    </a:lnTo>
                    <a:lnTo>
                      <a:pt x="233514" y="140106"/>
                    </a:lnTo>
                    <a:lnTo>
                      <a:pt x="233514" y="124561"/>
                    </a:lnTo>
                    <a:lnTo>
                      <a:pt x="249047" y="124561"/>
                    </a:lnTo>
                    <a:lnTo>
                      <a:pt x="249047" y="140106"/>
                    </a:lnTo>
                    <a:lnTo>
                      <a:pt x="264629" y="140106"/>
                    </a:lnTo>
                    <a:lnTo>
                      <a:pt x="264629" y="124561"/>
                    </a:lnTo>
                    <a:lnTo>
                      <a:pt x="295757" y="124561"/>
                    </a:lnTo>
                    <a:lnTo>
                      <a:pt x="295757" y="140106"/>
                    </a:lnTo>
                    <a:lnTo>
                      <a:pt x="311340" y="140106"/>
                    </a:lnTo>
                    <a:lnTo>
                      <a:pt x="311340" y="124561"/>
                    </a:lnTo>
                    <a:lnTo>
                      <a:pt x="326898" y="124561"/>
                    </a:lnTo>
                    <a:lnTo>
                      <a:pt x="326898" y="108991"/>
                    </a:lnTo>
                    <a:lnTo>
                      <a:pt x="326910" y="93395"/>
                    </a:lnTo>
                    <a:lnTo>
                      <a:pt x="311340" y="93395"/>
                    </a:lnTo>
                    <a:lnTo>
                      <a:pt x="311340" y="77825"/>
                    </a:lnTo>
                    <a:lnTo>
                      <a:pt x="311327" y="93408"/>
                    </a:lnTo>
                    <a:lnTo>
                      <a:pt x="311327" y="108978"/>
                    </a:lnTo>
                    <a:lnTo>
                      <a:pt x="295808" y="108978"/>
                    </a:lnTo>
                    <a:lnTo>
                      <a:pt x="295808" y="93408"/>
                    </a:lnTo>
                    <a:lnTo>
                      <a:pt x="311327" y="93408"/>
                    </a:lnTo>
                    <a:lnTo>
                      <a:pt x="311327" y="77825"/>
                    </a:lnTo>
                    <a:lnTo>
                      <a:pt x="295808" y="77825"/>
                    </a:lnTo>
                    <a:lnTo>
                      <a:pt x="295808" y="62280"/>
                    </a:lnTo>
                    <a:lnTo>
                      <a:pt x="326923" y="62280"/>
                    </a:lnTo>
                    <a:lnTo>
                      <a:pt x="326923" y="46697"/>
                    </a:lnTo>
                    <a:close/>
                  </a:path>
                  <a:path w="451484" h="140334">
                    <a:moveTo>
                      <a:pt x="342493" y="124523"/>
                    </a:moveTo>
                    <a:lnTo>
                      <a:pt x="326910" y="124523"/>
                    </a:lnTo>
                    <a:lnTo>
                      <a:pt x="326910" y="140106"/>
                    </a:lnTo>
                    <a:lnTo>
                      <a:pt x="342493" y="140106"/>
                    </a:lnTo>
                    <a:lnTo>
                      <a:pt x="342493" y="124523"/>
                    </a:lnTo>
                    <a:close/>
                  </a:path>
                  <a:path w="451484" h="140334">
                    <a:moveTo>
                      <a:pt x="373621" y="124523"/>
                    </a:moveTo>
                    <a:lnTo>
                      <a:pt x="358038" y="124523"/>
                    </a:lnTo>
                    <a:lnTo>
                      <a:pt x="358038" y="140106"/>
                    </a:lnTo>
                    <a:lnTo>
                      <a:pt x="373621" y="140106"/>
                    </a:lnTo>
                    <a:lnTo>
                      <a:pt x="373621" y="124523"/>
                    </a:lnTo>
                    <a:close/>
                  </a:path>
                  <a:path w="451484" h="140334">
                    <a:moveTo>
                      <a:pt x="420319" y="31127"/>
                    </a:moveTo>
                    <a:lnTo>
                      <a:pt x="373621" y="31127"/>
                    </a:lnTo>
                    <a:lnTo>
                      <a:pt x="373621" y="46697"/>
                    </a:lnTo>
                    <a:lnTo>
                      <a:pt x="373621" y="62280"/>
                    </a:lnTo>
                    <a:lnTo>
                      <a:pt x="373621" y="77876"/>
                    </a:lnTo>
                    <a:lnTo>
                      <a:pt x="420319" y="77876"/>
                    </a:lnTo>
                    <a:lnTo>
                      <a:pt x="420319" y="62280"/>
                    </a:lnTo>
                    <a:lnTo>
                      <a:pt x="420319" y="46710"/>
                    </a:lnTo>
                    <a:lnTo>
                      <a:pt x="420319" y="31127"/>
                    </a:lnTo>
                    <a:close/>
                  </a:path>
                  <a:path w="451484" h="140334">
                    <a:moveTo>
                      <a:pt x="451459" y="15570"/>
                    </a:moveTo>
                    <a:lnTo>
                      <a:pt x="451434" y="0"/>
                    </a:lnTo>
                    <a:lnTo>
                      <a:pt x="435864" y="0"/>
                    </a:lnTo>
                    <a:lnTo>
                      <a:pt x="435864" y="93395"/>
                    </a:lnTo>
                    <a:lnTo>
                      <a:pt x="358038" y="93395"/>
                    </a:lnTo>
                    <a:lnTo>
                      <a:pt x="358038" y="15582"/>
                    </a:lnTo>
                    <a:lnTo>
                      <a:pt x="435864" y="15582"/>
                    </a:lnTo>
                    <a:lnTo>
                      <a:pt x="435864" y="0"/>
                    </a:lnTo>
                    <a:lnTo>
                      <a:pt x="342442" y="0"/>
                    </a:lnTo>
                    <a:lnTo>
                      <a:pt x="342442" y="15570"/>
                    </a:lnTo>
                    <a:lnTo>
                      <a:pt x="342442" y="15582"/>
                    </a:lnTo>
                    <a:lnTo>
                      <a:pt x="342442" y="108991"/>
                    </a:lnTo>
                    <a:lnTo>
                      <a:pt x="451434" y="108991"/>
                    </a:lnTo>
                    <a:lnTo>
                      <a:pt x="451434" y="93408"/>
                    </a:lnTo>
                    <a:lnTo>
                      <a:pt x="451459" y="77876"/>
                    </a:lnTo>
                    <a:lnTo>
                      <a:pt x="451459" y="31127"/>
                    </a:lnTo>
                    <a:lnTo>
                      <a:pt x="451459" y="1557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21">
                <a:extLst>
                  <a:ext uri="{FF2B5EF4-FFF2-40B4-BE49-F238E27FC236}">
                    <a16:creationId xmlns:a16="http://schemas.microsoft.com/office/drawing/2014/main" id="{3F790744-5056-4061-A5AB-95FAD64A75A7}"/>
                  </a:ext>
                </a:extLst>
              </p:cNvPr>
              <p:cNvSpPr/>
              <p:nvPr/>
            </p:nvSpPr>
            <p:spPr>
              <a:xfrm>
                <a:off x="6671614" y="9347644"/>
                <a:ext cx="45148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451484" h="171450">
                    <a:moveTo>
                      <a:pt x="124536" y="140093"/>
                    </a:moveTo>
                    <a:lnTo>
                      <a:pt x="108953" y="140093"/>
                    </a:lnTo>
                    <a:lnTo>
                      <a:pt x="108953" y="124574"/>
                    </a:lnTo>
                    <a:lnTo>
                      <a:pt x="93408" y="124574"/>
                    </a:lnTo>
                    <a:lnTo>
                      <a:pt x="93408" y="109004"/>
                    </a:lnTo>
                    <a:lnTo>
                      <a:pt x="108966" y="109004"/>
                    </a:lnTo>
                    <a:lnTo>
                      <a:pt x="108966" y="93408"/>
                    </a:lnTo>
                    <a:lnTo>
                      <a:pt x="62242" y="93408"/>
                    </a:lnTo>
                    <a:lnTo>
                      <a:pt x="62242" y="108978"/>
                    </a:lnTo>
                    <a:lnTo>
                      <a:pt x="46697" y="108978"/>
                    </a:lnTo>
                    <a:lnTo>
                      <a:pt x="46697" y="124574"/>
                    </a:lnTo>
                    <a:lnTo>
                      <a:pt x="62280" y="124574"/>
                    </a:lnTo>
                    <a:lnTo>
                      <a:pt x="62280" y="109004"/>
                    </a:lnTo>
                    <a:lnTo>
                      <a:pt x="77825" y="109004"/>
                    </a:lnTo>
                    <a:lnTo>
                      <a:pt x="77825" y="124574"/>
                    </a:lnTo>
                    <a:lnTo>
                      <a:pt x="77825" y="140093"/>
                    </a:lnTo>
                    <a:lnTo>
                      <a:pt x="31140" y="140093"/>
                    </a:lnTo>
                    <a:lnTo>
                      <a:pt x="31140" y="124574"/>
                    </a:lnTo>
                    <a:lnTo>
                      <a:pt x="15544" y="124574"/>
                    </a:lnTo>
                    <a:lnTo>
                      <a:pt x="15544" y="140093"/>
                    </a:lnTo>
                    <a:lnTo>
                      <a:pt x="15544" y="155689"/>
                    </a:lnTo>
                    <a:lnTo>
                      <a:pt x="0" y="155689"/>
                    </a:lnTo>
                    <a:lnTo>
                      <a:pt x="0" y="171272"/>
                    </a:lnTo>
                    <a:lnTo>
                      <a:pt x="15582" y="171272"/>
                    </a:lnTo>
                    <a:lnTo>
                      <a:pt x="15582" y="155689"/>
                    </a:lnTo>
                    <a:lnTo>
                      <a:pt x="31127" y="155689"/>
                    </a:lnTo>
                    <a:lnTo>
                      <a:pt x="31127" y="171272"/>
                    </a:lnTo>
                    <a:lnTo>
                      <a:pt x="108953" y="171272"/>
                    </a:lnTo>
                    <a:lnTo>
                      <a:pt x="108953" y="155689"/>
                    </a:lnTo>
                    <a:lnTo>
                      <a:pt x="93357" y="155689"/>
                    </a:lnTo>
                    <a:lnTo>
                      <a:pt x="93357" y="140157"/>
                    </a:lnTo>
                    <a:lnTo>
                      <a:pt x="108953" y="140157"/>
                    </a:lnTo>
                    <a:lnTo>
                      <a:pt x="108953" y="155689"/>
                    </a:lnTo>
                    <a:lnTo>
                      <a:pt x="124536" y="155689"/>
                    </a:lnTo>
                    <a:lnTo>
                      <a:pt x="124536" y="140093"/>
                    </a:lnTo>
                    <a:close/>
                  </a:path>
                  <a:path w="451484" h="171450">
                    <a:moveTo>
                      <a:pt x="249097" y="108978"/>
                    </a:moveTo>
                    <a:lnTo>
                      <a:pt x="233502" y="108978"/>
                    </a:lnTo>
                    <a:lnTo>
                      <a:pt x="233502" y="124574"/>
                    </a:lnTo>
                    <a:lnTo>
                      <a:pt x="249097" y="124574"/>
                    </a:lnTo>
                    <a:lnTo>
                      <a:pt x="249097" y="108978"/>
                    </a:lnTo>
                    <a:close/>
                  </a:path>
                  <a:path w="451484" h="171450">
                    <a:moveTo>
                      <a:pt x="311340" y="124574"/>
                    </a:moveTo>
                    <a:lnTo>
                      <a:pt x="295757" y="124574"/>
                    </a:lnTo>
                    <a:lnTo>
                      <a:pt x="295757" y="140157"/>
                    </a:lnTo>
                    <a:lnTo>
                      <a:pt x="311340" y="140157"/>
                    </a:lnTo>
                    <a:lnTo>
                      <a:pt x="311340" y="124574"/>
                    </a:lnTo>
                    <a:close/>
                  </a:path>
                  <a:path w="451484" h="171450">
                    <a:moveTo>
                      <a:pt x="373621" y="140093"/>
                    </a:moveTo>
                    <a:lnTo>
                      <a:pt x="326910" y="140093"/>
                    </a:lnTo>
                    <a:lnTo>
                      <a:pt x="326910" y="155689"/>
                    </a:lnTo>
                    <a:lnTo>
                      <a:pt x="373621" y="155689"/>
                    </a:lnTo>
                    <a:lnTo>
                      <a:pt x="373621" y="140093"/>
                    </a:lnTo>
                    <a:close/>
                  </a:path>
                  <a:path w="451484" h="171450">
                    <a:moveTo>
                      <a:pt x="373621" y="0"/>
                    </a:moveTo>
                    <a:lnTo>
                      <a:pt x="358038" y="0"/>
                    </a:lnTo>
                    <a:lnTo>
                      <a:pt x="358038" y="15582"/>
                    </a:lnTo>
                    <a:lnTo>
                      <a:pt x="373621" y="15582"/>
                    </a:lnTo>
                    <a:lnTo>
                      <a:pt x="373621" y="0"/>
                    </a:lnTo>
                    <a:close/>
                  </a:path>
                  <a:path w="451484" h="171450">
                    <a:moveTo>
                      <a:pt x="404749" y="140093"/>
                    </a:moveTo>
                    <a:lnTo>
                      <a:pt x="389153" y="140093"/>
                    </a:lnTo>
                    <a:lnTo>
                      <a:pt x="389153" y="155689"/>
                    </a:lnTo>
                    <a:lnTo>
                      <a:pt x="404749" y="155689"/>
                    </a:lnTo>
                    <a:lnTo>
                      <a:pt x="404749" y="140093"/>
                    </a:lnTo>
                    <a:close/>
                  </a:path>
                  <a:path w="451484" h="171450">
                    <a:moveTo>
                      <a:pt x="451459" y="140093"/>
                    </a:moveTo>
                    <a:lnTo>
                      <a:pt x="435914" y="140093"/>
                    </a:lnTo>
                    <a:lnTo>
                      <a:pt x="435914" y="124574"/>
                    </a:lnTo>
                    <a:lnTo>
                      <a:pt x="435914" y="109004"/>
                    </a:lnTo>
                    <a:lnTo>
                      <a:pt x="451434" y="109004"/>
                    </a:lnTo>
                    <a:lnTo>
                      <a:pt x="451434" y="93408"/>
                    </a:lnTo>
                    <a:lnTo>
                      <a:pt x="389153" y="93408"/>
                    </a:lnTo>
                    <a:lnTo>
                      <a:pt x="389153" y="108978"/>
                    </a:lnTo>
                    <a:lnTo>
                      <a:pt x="373621" y="108978"/>
                    </a:lnTo>
                    <a:lnTo>
                      <a:pt x="373621" y="93408"/>
                    </a:lnTo>
                    <a:lnTo>
                      <a:pt x="358038" y="93408"/>
                    </a:lnTo>
                    <a:lnTo>
                      <a:pt x="358038" y="109004"/>
                    </a:lnTo>
                    <a:lnTo>
                      <a:pt x="373621" y="109004"/>
                    </a:lnTo>
                    <a:lnTo>
                      <a:pt x="373621" y="124574"/>
                    </a:lnTo>
                    <a:lnTo>
                      <a:pt x="404736" y="124574"/>
                    </a:lnTo>
                    <a:lnTo>
                      <a:pt x="404736" y="109004"/>
                    </a:lnTo>
                    <a:lnTo>
                      <a:pt x="420306" y="109004"/>
                    </a:lnTo>
                    <a:lnTo>
                      <a:pt x="420306" y="124574"/>
                    </a:lnTo>
                    <a:lnTo>
                      <a:pt x="420306" y="140157"/>
                    </a:lnTo>
                    <a:lnTo>
                      <a:pt x="435864" y="140157"/>
                    </a:lnTo>
                    <a:lnTo>
                      <a:pt x="435864" y="155689"/>
                    </a:lnTo>
                    <a:lnTo>
                      <a:pt x="451459" y="155689"/>
                    </a:lnTo>
                    <a:lnTo>
                      <a:pt x="451459" y="140093"/>
                    </a:lnTo>
                    <a:close/>
                  </a:path>
                  <a:path w="451484" h="171450">
                    <a:moveTo>
                      <a:pt x="451459" y="15582"/>
                    </a:moveTo>
                    <a:lnTo>
                      <a:pt x="435864" y="15582"/>
                    </a:lnTo>
                    <a:lnTo>
                      <a:pt x="435864" y="31153"/>
                    </a:lnTo>
                    <a:lnTo>
                      <a:pt x="404749" y="31153"/>
                    </a:lnTo>
                    <a:lnTo>
                      <a:pt x="404749" y="15582"/>
                    </a:lnTo>
                    <a:lnTo>
                      <a:pt x="389153" y="15582"/>
                    </a:lnTo>
                    <a:lnTo>
                      <a:pt x="389153" y="31153"/>
                    </a:lnTo>
                    <a:lnTo>
                      <a:pt x="358038" y="31153"/>
                    </a:lnTo>
                    <a:lnTo>
                      <a:pt x="358038" y="46710"/>
                    </a:lnTo>
                    <a:lnTo>
                      <a:pt x="358038" y="62280"/>
                    </a:lnTo>
                    <a:lnTo>
                      <a:pt x="326923" y="62280"/>
                    </a:lnTo>
                    <a:lnTo>
                      <a:pt x="326923" y="46710"/>
                    </a:lnTo>
                    <a:lnTo>
                      <a:pt x="326872" y="31178"/>
                    </a:lnTo>
                    <a:lnTo>
                      <a:pt x="358038" y="31178"/>
                    </a:lnTo>
                    <a:lnTo>
                      <a:pt x="358038" y="15582"/>
                    </a:lnTo>
                    <a:lnTo>
                      <a:pt x="311327" y="15582"/>
                    </a:lnTo>
                    <a:lnTo>
                      <a:pt x="311327" y="31153"/>
                    </a:lnTo>
                    <a:lnTo>
                      <a:pt x="295757" y="31153"/>
                    </a:lnTo>
                    <a:lnTo>
                      <a:pt x="295757" y="46710"/>
                    </a:lnTo>
                    <a:lnTo>
                      <a:pt x="280212" y="46710"/>
                    </a:lnTo>
                    <a:lnTo>
                      <a:pt x="280212" y="62280"/>
                    </a:lnTo>
                    <a:lnTo>
                      <a:pt x="264629" y="62280"/>
                    </a:lnTo>
                    <a:lnTo>
                      <a:pt x="264629" y="46748"/>
                    </a:lnTo>
                    <a:lnTo>
                      <a:pt x="280212" y="46748"/>
                    </a:lnTo>
                    <a:lnTo>
                      <a:pt x="280212" y="31153"/>
                    </a:lnTo>
                    <a:lnTo>
                      <a:pt x="264629" y="31153"/>
                    </a:lnTo>
                    <a:lnTo>
                      <a:pt x="264629" y="46710"/>
                    </a:lnTo>
                    <a:lnTo>
                      <a:pt x="249047" y="46710"/>
                    </a:lnTo>
                    <a:lnTo>
                      <a:pt x="249047" y="31178"/>
                    </a:lnTo>
                    <a:lnTo>
                      <a:pt x="264617" y="31178"/>
                    </a:lnTo>
                    <a:lnTo>
                      <a:pt x="264617" y="15582"/>
                    </a:lnTo>
                    <a:lnTo>
                      <a:pt x="233502" y="15582"/>
                    </a:lnTo>
                    <a:lnTo>
                      <a:pt x="233502" y="31153"/>
                    </a:lnTo>
                    <a:lnTo>
                      <a:pt x="217932" y="31153"/>
                    </a:lnTo>
                    <a:lnTo>
                      <a:pt x="217932" y="15582"/>
                    </a:lnTo>
                    <a:lnTo>
                      <a:pt x="202349" y="15582"/>
                    </a:lnTo>
                    <a:lnTo>
                      <a:pt x="202349" y="31153"/>
                    </a:lnTo>
                    <a:lnTo>
                      <a:pt x="202349" y="31178"/>
                    </a:lnTo>
                    <a:lnTo>
                      <a:pt x="202349" y="108978"/>
                    </a:lnTo>
                    <a:lnTo>
                      <a:pt x="186817" y="108978"/>
                    </a:lnTo>
                    <a:lnTo>
                      <a:pt x="186817" y="124574"/>
                    </a:lnTo>
                    <a:lnTo>
                      <a:pt x="202349" y="124574"/>
                    </a:lnTo>
                    <a:lnTo>
                      <a:pt x="202349" y="140093"/>
                    </a:lnTo>
                    <a:lnTo>
                      <a:pt x="186817" y="140093"/>
                    </a:lnTo>
                    <a:lnTo>
                      <a:pt x="186817" y="124574"/>
                    </a:lnTo>
                    <a:lnTo>
                      <a:pt x="171208" y="124574"/>
                    </a:lnTo>
                    <a:lnTo>
                      <a:pt x="171208" y="108978"/>
                    </a:lnTo>
                    <a:lnTo>
                      <a:pt x="155689" y="108978"/>
                    </a:lnTo>
                    <a:lnTo>
                      <a:pt x="155689" y="93446"/>
                    </a:lnTo>
                    <a:lnTo>
                      <a:pt x="155689" y="77863"/>
                    </a:lnTo>
                    <a:lnTo>
                      <a:pt x="155638" y="109004"/>
                    </a:lnTo>
                    <a:lnTo>
                      <a:pt x="155638" y="124574"/>
                    </a:lnTo>
                    <a:lnTo>
                      <a:pt x="140119" y="124574"/>
                    </a:lnTo>
                    <a:lnTo>
                      <a:pt x="140119" y="109004"/>
                    </a:lnTo>
                    <a:lnTo>
                      <a:pt x="155638" y="109004"/>
                    </a:lnTo>
                    <a:lnTo>
                      <a:pt x="155638" y="77863"/>
                    </a:lnTo>
                    <a:lnTo>
                      <a:pt x="155638" y="62293"/>
                    </a:lnTo>
                    <a:lnTo>
                      <a:pt x="186817" y="62293"/>
                    </a:lnTo>
                    <a:lnTo>
                      <a:pt x="186817" y="77863"/>
                    </a:lnTo>
                    <a:lnTo>
                      <a:pt x="171221" y="77863"/>
                    </a:lnTo>
                    <a:lnTo>
                      <a:pt x="171221" y="93446"/>
                    </a:lnTo>
                    <a:lnTo>
                      <a:pt x="186829" y="93446"/>
                    </a:lnTo>
                    <a:lnTo>
                      <a:pt x="186829" y="77863"/>
                    </a:lnTo>
                    <a:lnTo>
                      <a:pt x="202349" y="77863"/>
                    </a:lnTo>
                    <a:lnTo>
                      <a:pt x="202349" y="62280"/>
                    </a:lnTo>
                    <a:lnTo>
                      <a:pt x="186817" y="62280"/>
                    </a:lnTo>
                    <a:lnTo>
                      <a:pt x="186817" y="46710"/>
                    </a:lnTo>
                    <a:lnTo>
                      <a:pt x="171208" y="46710"/>
                    </a:lnTo>
                    <a:lnTo>
                      <a:pt x="171208" y="31178"/>
                    </a:lnTo>
                    <a:lnTo>
                      <a:pt x="186766" y="31178"/>
                    </a:lnTo>
                    <a:lnTo>
                      <a:pt x="186766" y="15582"/>
                    </a:lnTo>
                    <a:lnTo>
                      <a:pt x="155638" y="15582"/>
                    </a:lnTo>
                    <a:lnTo>
                      <a:pt x="155638" y="31153"/>
                    </a:lnTo>
                    <a:lnTo>
                      <a:pt x="140119" y="31153"/>
                    </a:lnTo>
                    <a:lnTo>
                      <a:pt x="140119" y="15582"/>
                    </a:lnTo>
                    <a:lnTo>
                      <a:pt x="140106" y="46748"/>
                    </a:lnTo>
                    <a:lnTo>
                      <a:pt x="140106" y="62280"/>
                    </a:lnTo>
                    <a:lnTo>
                      <a:pt x="124536" y="62280"/>
                    </a:lnTo>
                    <a:lnTo>
                      <a:pt x="124536" y="46748"/>
                    </a:lnTo>
                    <a:lnTo>
                      <a:pt x="140106" y="46748"/>
                    </a:lnTo>
                    <a:lnTo>
                      <a:pt x="140106" y="15582"/>
                    </a:lnTo>
                    <a:lnTo>
                      <a:pt x="124523" y="15582"/>
                    </a:lnTo>
                    <a:lnTo>
                      <a:pt x="124523" y="31153"/>
                    </a:lnTo>
                    <a:lnTo>
                      <a:pt x="108953" y="31153"/>
                    </a:lnTo>
                    <a:lnTo>
                      <a:pt x="108953" y="46748"/>
                    </a:lnTo>
                    <a:lnTo>
                      <a:pt x="108953" y="62280"/>
                    </a:lnTo>
                    <a:lnTo>
                      <a:pt x="93395" y="62280"/>
                    </a:lnTo>
                    <a:lnTo>
                      <a:pt x="93395" y="46748"/>
                    </a:lnTo>
                    <a:lnTo>
                      <a:pt x="108953" y="46748"/>
                    </a:lnTo>
                    <a:lnTo>
                      <a:pt x="108953" y="31153"/>
                    </a:lnTo>
                    <a:lnTo>
                      <a:pt x="77838" y="31153"/>
                    </a:lnTo>
                    <a:lnTo>
                      <a:pt x="77838" y="15582"/>
                    </a:lnTo>
                    <a:lnTo>
                      <a:pt x="62242" y="15582"/>
                    </a:lnTo>
                    <a:lnTo>
                      <a:pt x="62242" y="31153"/>
                    </a:lnTo>
                    <a:lnTo>
                      <a:pt x="46710" y="31153"/>
                    </a:lnTo>
                    <a:lnTo>
                      <a:pt x="46710" y="15582"/>
                    </a:lnTo>
                    <a:lnTo>
                      <a:pt x="46697" y="31178"/>
                    </a:lnTo>
                    <a:lnTo>
                      <a:pt x="46697" y="46710"/>
                    </a:lnTo>
                    <a:lnTo>
                      <a:pt x="46697" y="62280"/>
                    </a:lnTo>
                    <a:lnTo>
                      <a:pt x="31127" y="62280"/>
                    </a:lnTo>
                    <a:lnTo>
                      <a:pt x="31127" y="46748"/>
                    </a:lnTo>
                    <a:lnTo>
                      <a:pt x="31140" y="31178"/>
                    </a:lnTo>
                    <a:lnTo>
                      <a:pt x="46697" y="31178"/>
                    </a:lnTo>
                    <a:lnTo>
                      <a:pt x="46697" y="15582"/>
                    </a:lnTo>
                    <a:lnTo>
                      <a:pt x="31127" y="15582"/>
                    </a:lnTo>
                    <a:lnTo>
                      <a:pt x="31127" y="31153"/>
                    </a:lnTo>
                    <a:lnTo>
                      <a:pt x="15582" y="31153"/>
                    </a:lnTo>
                    <a:lnTo>
                      <a:pt x="15582" y="15582"/>
                    </a:lnTo>
                    <a:lnTo>
                      <a:pt x="0" y="15582"/>
                    </a:lnTo>
                    <a:lnTo>
                      <a:pt x="0" y="31178"/>
                    </a:lnTo>
                    <a:lnTo>
                      <a:pt x="15544" y="31178"/>
                    </a:lnTo>
                    <a:lnTo>
                      <a:pt x="15544" y="46710"/>
                    </a:lnTo>
                    <a:lnTo>
                      <a:pt x="0" y="46710"/>
                    </a:lnTo>
                    <a:lnTo>
                      <a:pt x="0" y="62293"/>
                    </a:lnTo>
                    <a:lnTo>
                      <a:pt x="31127" y="62293"/>
                    </a:lnTo>
                    <a:lnTo>
                      <a:pt x="31127" y="77863"/>
                    </a:lnTo>
                    <a:lnTo>
                      <a:pt x="15544" y="77863"/>
                    </a:lnTo>
                    <a:lnTo>
                      <a:pt x="15544" y="93408"/>
                    </a:lnTo>
                    <a:lnTo>
                      <a:pt x="15544" y="109004"/>
                    </a:lnTo>
                    <a:lnTo>
                      <a:pt x="31140" y="109004"/>
                    </a:lnTo>
                    <a:lnTo>
                      <a:pt x="31140" y="93446"/>
                    </a:lnTo>
                    <a:lnTo>
                      <a:pt x="46659" y="93446"/>
                    </a:lnTo>
                    <a:lnTo>
                      <a:pt x="46659" y="77863"/>
                    </a:lnTo>
                    <a:lnTo>
                      <a:pt x="46710" y="62293"/>
                    </a:lnTo>
                    <a:lnTo>
                      <a:pt x="77825" y="62293"/>
                    </a:lnTo>
                    <a:lnTo>
                      <a:pt x="77825" y="77863"/>
                    </a:lnTo>
                    <a:lnTo>
                      <a:pt x="108953" y="77863"/>
                    </a:lnTo>
                    <a:lnTo>
                      <a:pt x="108953" y="62293"/>
                    </a:lnTo>
                    <a:lnTo>
                      <a:pt x="124523" y="62293"/>
                    </a:lnTo>
                    <a:lnTo>
                      <a:pt x="124523" y="77863"/>
                    </a:lnTo>
                    <a:lnTo>
                      <a:pt x="140106" y="77863"/>
                    </a:lnTo>
                    <a:lnTo>
                      <a:pt x="140106" y="93408"/>
                    </a:lnTo>
                    <a:lnTo>
                      <a:pt x="140106" y="108978"/>
                    </a:lnTo>
                    <a:lnTo>
                      <a:pt x="124523" y="108978"/>
                    </a:lnTo>
                    <a:lnTo>
                      <a:pt x="124523" y="124574"/>
                    </a:lnTo>
                    <a:lnTo>
                      <a:pt x="140106" y="124574"/>
                    </a:lnTo>
                    <a:lnTo>
                      <a:pt x="140106" y="140157"/>
                    </a:lnTo>
                    <a:lnTo>
                      <a:pt x="186817" y="140157"/>
                    </a:lnTo>
                    <a:lnTo>
                      <a:pt x="186817" y="155689"/>
                    </a:lnTo>
                    <a:lnTo>
                      <a:pt x="280212" y="155689"/>
                    </a:lnTo>
                    <a:lnTo>
                      <a:pt x="280212" y="140157"/>
                    </a:lnTo>
                    <a:lnTo>
                      <a:pt x="280212" y="124574"/>
                    </a:lnTo>
                    <a:lnTo>
                      <a:pt x="280212" y="108978"/>
                    </a:lnTo>
                    <a:lnTo>
                      <a:pt x="264629" y="108978"/>
                    </a:lnTo>
                    <a:lnTo>
                      <a:pt x="264629" y="124574"/>
                    </a:lnTo>
                    <a:lnTo>
                      <a:pt x="264629" y="140093"/>
                    </a:lnTo>
                    <a:lnTo>
                      <a:pt x="217932" y="140093"/>
                    </a:lnTo>
                    <a:lnTo>
                      <a:pt x="217932" y="124574"/>
                    </a:lnTo>
                    <a:lnTo>
                      <a:pt x="202399" y="124574"/>
                    </a:lnTo>
                    <a:lnTo>
                      <a:pt x="202399" y="109004"/>
                    </a:lnTo>
                    <a:lnTo>
                      <a:pt x="233464" y="109004"/>
                    </a:lnTo>
                    <a:lnTo>
                      <a:pt x="233464" y="93446"/>
                    </a:lnTo>
                    <a:lnTo>
                      <a:pt x="264617" y="93446"/>
                    </a:lnTo>
                    <a:lnTo>
                      <a:pt x="264617" y="77863"/>
                    </a:lnTo>
                    <a:lnTo>
                      <a:pt x="249034" y="77863"/>
                    </a:lnTo>
                    <a:lnTo>
                      <a:pt x="249034" y="62280"/>
                    </a:lnTo>
                    <a:lnTo>
                      <a:pt x="217932" y="62280"/>
                    </a:lnTo>
                    <a:lnTo>
                      <a:pt x="217932" y="77863"/>
                    </a:lnTo>
                    <a:lnTo>
                      <a:pt x="202399" y="77863"/>
                    </a:lnTo>
                    <a:lnTo>
                      <a:pt x="202399" y="62293"/>
                    </a:lnTo>
                    <a:lnTo>
                      <a:pt x="217932" y="62293"/>
                    </a:lnTo>
                    <a:lnTo>
                      <a:pt x="217932" y="46748"/>
                    </a:lnTo>
                    <a:lnTo>
                      <a:pt x="249047" y="46748"/>
                    </a:lnTo>
                    <a:lnTo>
                      <a:pt x="249047" y="62293"/>
                    </a:lnTo>
                    <a:lnTo>
                      <a:pt x="264629" y="62293"/>
                    </a:lnTo>
                    <a:lnTo>
                      <a:pt x="264629" y="77863"/>
                    </a:lnTo>
                    <a:lnTo>
                      <a:pt x="295757" y="77863"/>
                    </a:lnTo>
                    <a:lnTo>
                      <a:pt x="295757" y="93446"/>
                    </a:lnTo>
                    <a:lnTo>
                      <a:pt x="311327" y="93446"/>
                    </a:lnTo>
                    <a:lnTo>
                      <a:pt x="311327" y="109004"/>
                    </a:lnTo>
                    <a:lnTo>
                      <a:pt x="326910" y="109004"/>
                    </a:lnTo>
                    <a:lnTo>
                      <a:pt x="326910" y="124574"/>
                    </a:lnTo>
                    <a:lnTo>
                      <a:pt x="342493" y="124574"/>
                    </a:lnTo>
                    <a:lnTo>
                      <a:pt x="342493" y="108978"/>
                    </a:lnTo>
                    <a:lnTo>
                      <a:pt x="342442" y="93446"/>
                    </a:lnTo>
                    <a:lnTo>
                      <a:pt x="342455" y="77863"/>
                    </a:lnTo>
                    <a:lnTo>
                      <a:pt x="373608" y="77863"/>
                    </a:lnTo>
                    <a:lnTo>
                      <a:pt x="373608" y="62293"/>
                    </a:lnTo>
                    <a:lnTo>
                      <a:pt x="373621" y="46748"/>
                    </a:lnTo>
                    <a:lnTo>
                      <a:pt x="404736" y="46748"/>
                    </a:lnTo>
                    <a:lnTo>
                      <a:pt x="404736" y="62280"/>
                    </a:lnTo>
                    <a:lnTo>
                      <a:pt x="389153" y="62280"/>
                    </a:lnTo>
                    <a:lnTo>
                      <a:pt x="389153" y="77863"/>
                    </a:lnTo>
                    <a:lnTo>
                      <a:pt x="404749" y="77863"/>
                    </a:lnTo>
                    <a:lnTo>
                      <a:pt x="404749" y="62293"/>
                    </a:lnTo>
                    <a:lnTo>
                      <a:pt x="420306" y="62293"/>
                    </a:lnTo>
                    <a:lnTo>
                      <a:pt x="420306" y="77863"/>
                    </a:lnTo>
                    <a:lnTo>
                      <a:pt x="451434" y="77863"/>
                    </a:lnTo>
                    <a:lnTo>
                      <a:pt x="451434" y="62280"/>
                    </a:lnTo>
                    <a:lnTo>
                      <a:pt x="435851" y="62280"/>
                    </a:lnTo>
                    <a:lnTo>
                      <a:pt x="435851" y="46748"/>
                    </a:lnTo>
                    <a:lnTo>
                      <a:pt x="435864" y="31178"/>
                    </a:lnTo>
                    <a:lnTo>
                      <a:pt x="451459" y="31178"/>
                    </a:lnTo>
                    <a:lnTo>
                      <a:pt x="451459" y="15582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22">
                <a:extLst>
                  <a:ext uri="{FF2B5EF4-FFF2-40B4-BE49-F238E27FC236}">
                    <a16:creationId xmlns:a16="http://schemas.microsoft.com/office/drawing/2014/main" id="{0423B244-007A-46E6-B81D-47A17E8DDAB2}"/>
                  </a:ext>
                </a:extLst>
              </p:cNvPr>
              <p:cNvSpPr/>
              <p:nvPr/>
            </p:nvSpPr>
            <p:spPr>
              <a:xfrm>
                <a:off x="6671614" y="9503333"/>
                <a:ext cx="451484" cy="156210"/>
              </a:xfrm>
              <a:custGeom>
                <a:avLst/>
                <a:gdLst/>
                <a:ahLst/>
                <a:cxnLst/>
                <a:rect l="l" t="t" r="r" b="b"/>
                <a:pathLst>
                  <a:path w="451484" h="156209">
                    <a:moveTo>
                      <a:pt x="15582" y="31102"/>
                    </a:moveTo>
                    <a:lnTo>
                      <a:pt x="0" y="31102"/>
                    </a:lnTo>
                    <a:lnTo>
                      <a:pt x="0" y="46710"/>
                    </a:lnTo>
                    <a:lnTo>
                      <a:pt x="15582" y="46710"/>
                    </a:lnTo>
                    <a:lnTo>
                      <a:pt x="15582" y="31102"/>
                    </a:lnTo>
                    <a:close/>
                  </a:path>
                  <a:path w="451484" h="156209">
                    <a:moveTo>
                      <a:pt x="77825" y="93395"/>
                    </a:moveTo>
                    <a:lnTo>
                      <a:pt x="31127" y="93395"/>
                    </a:lnTo>
                    <a:lnTo>
                      <a:pt x="31127" y="108966"/>
                    </a:lnTo>
                    <a:lnTo>
                      <a:pt x="31127" y="124536"/>
                    </a:lnTo>
                    <a:lnTo>
                      <a:pt x="31127" y="140119"/>
                    </a:lnTo>
                    <a:lnTo>
                      <a:pt x="77825" y="140119"/>
                    </a:lnTo>
                    <a:lnTo>
                      <a:pt x="77825" y="124574"/>
                    </a:lnTo>
                    <a:lnTo>
                      <a:pt x="77825" y="108978"/>
                    </a:lnTo>
                    <a:lnTo>
                      <a:pt x="77825" y="93395"/>
                    </a:lnTo>
                    <a:close/>
                  </a:path>
                  <a:path w="451484" h="156209">
                    <a:moveTo>
                      <a:pt x="109004" y="77825"/>
                    </a:moveTo>
                    <a:lnTo>
                      <a:pt x="108991" y="62268"/>
                    </a:lnTo>
                    <a:lnTo>
                      <a:pt x="0" y="62268"/>
                    </a:lnTo>
                    <a:lnTo>
                      <a:pt x="0" y="155689"/>
                    </a:lnTo>
                    <a:lnTo>
                      <a:pt x="15582" y="155689"/>
                    </a:lnTo>
                    <a:lnTo>
                      <a:pt x="15582" y="77863"/>
                    </a:lnTo>
                    <a:lnTo>
                      <a:pt x="93395" y="77863"/>
                    </a:lnTo>
                    <a:lnTo>
                      <a:pt x="93395" y="155689"/>
                    </a:lnTo>
                    <a:lnTo>
                      <a:pt x="109004" y="155689"/>
                    </a:lnTo>
                    <a:lnTo>
                      <a:pt x="109004" y="93395"/>
                    </a:lnTo>
                    <a:lnTo>
                      <a:pt x="109004" y="77825"/>
                    </a:lnTo>
                    <a:close/>
                  </a:path>
                  <a:path w="451484" h="156209">
                    <a:moveTo>
                      <a:pt x="140119" y="46710"/>
                    </a:moveTo>
                    <a:lnTo>
                      <a:pt x="124523" y="46710"/>
                    </a:lnTo>
                    <a:lnTo>
                      <a:pt x="124523" y="62293"/>
                    </a:lnTo>
                    <a:lnTo>
                      <a:pt x="140119" y="62293"/>
                    </a:lnTo>
                    <a:lnTo>
                      <a:pt x="140119" y="46710"/>
                    </a:lnTo>
                    <a:close/>
                  </a:path>
                  <a:path w="451484" h="156209">
                    <a:moveTo>
                      <a:pt x="217932" y="124536"/>
                    </a:moveTo>
                    <a:lnTo>
                      <a:pt x="202349" y="124536"/>
                    </a:lnTo>
                    <a:lnTo>
                      <a:pt x="202349" y="140093"/>
                    </a:lnTo>
                    <a:lnTo>
                      <a:pt x="155689" y="140093"/>
                    </a:lnTo>
                    <a:lnTo>
                      <a:pt x="155689" y="124536"/>
                    </a:lnTo>
                    <a:lnTo>
                      <a:pt x="155638" y="108978"/>
                    </a:lnTo>
                    <a:lnTo>
                      <a:pt x="171221" y="108978"/>
                    </a:lnTo>
                    <a:lnTo>
                      <a:pt x="171221" y="124574"/>
                    </a:lnTo>
                    <a:lnTo>
                      <a:pt x="186829" y="124574"/>
                    </a:lnTo>
                    <a:lnTo>
                      <a:pt x="186829" y="108978"/>
                    </a:lnTo>
                    <a:lnTo>
                      <a:pt x="202374" y="108978"/>
                    </a:lnTo>
                    <a:lnTo>
                      <a:pt x="202374" y="93395"/>
                    </a:lnTo>
                    <a:lnTo>
                      <a:pt x="202349" y="77863"/>
                    </a:lnTo>
                    <a:lnTo>
                      <a:pt x="202399" y="62293"/>
                    </a:lnTo>
                    <a:lnTo>
                      <a:pt x="202399" y="46710"/>
                    </a:lnTo>
                    <a:lnTo>
                      <a:pt x="202349" y="31153"/>
                    </a:lnTo>
                    <a:lnTo>
                      <a:pt x="202349" y="15582"/>
                    </a:lnTo>
                    <a:lnTo>
                      <a:pt x="202399" y="0"/>
                    </a:lnTo>
                    <a:lnTo>
                      <a:pt x="186817" y="0"/>
                    </a:lnTo>
                    <a:lnTo>
                      <a:pt x="186817" y="15570"/>
                    </a:lnTo>
                    <a:lnTo>
                      <a:pt x="171208" y="15570"/>
                    </a:lnTo>
                    <a:lnTo>
                      <a:pt x="171208" y="0"/>
                    </a:lnTo>
                    <a:lnTo>
                      <a:pt x="140106" y="0"/>
                    </a:lnTo>
                    <a:lnTo>
                      <a:pt x="140106" y="15570"/>
                    </a:lnTo>
                    <a:lnTo>
                      <a:pt x="124523" y="15570"/>
                    </a:lnTo>
                    <a:lnTo>
                      <a:pt x="124523" y="31102"/>
                    </a:lnTo>
                    <a:lnTo>
                      <a:pt x="93408" y="31102"/>
                    </a:lnTo>
                    <a:lnTo>
                      <a:pt x="93408" y="15582"/>
                    </a:lnTo>
                    <a:lnTo>
                      <a:pt x="108953" y="15582"/>
                    </a:lnTo>
                    <a:lnTo>
                      <a:pt x="108953" y="0"/>
                    </a:lnTo>
                    <a:lnTo>
                      <a:pt x="31127" y="0"/>
                    </a:lnTo>
                    <a:lnTo>
                      <a:pt x="31127" y="15570"/>
                    </a:lnTo>
                    <a:lnTo>
                      <a:pt x="31127" y="31153"/>
                    </a:lnTo>
                    <a:lnTo>
                      <a:pt x="46697" y="31153"/>
                    </a:lnTo>
                    <a:lnTo>
                      <a:pt x="46697" y="46710"/>
                    </a:lnTo>
                    <a:lnTo>
                      <a:pt x="77812" y="46710"/>
                    </a:lnTo>
                    <a:lnTo>
                      <a:pt x="77812" y="31102"/>
                    </a:lnTo>
                    <a:lnTo>
                      <a:pt x="62217" y="31102"/>
                    </a:lnTo>
                    <a:lnTo>
                      <a:pt x="62217" y="15582"/>
                    </a:lnTo>
                    <a:lnTo>
                      <a:pt x="77825" y="15582"/>
                    </a:lnTo>
                    <a:lnTo>
                      <a:pt x="77825" y="31153"/>
                    </a:lnTo>
                    <a:lnTo>
                      <a:pt x="93395" y="31153"/>
                    </a:lnTo>
                    <a:lnTo>
                      <a:pt x="93395" y="46710"/>
                    </a:lnTo>
                    <a:lnTo>
                      <a:pt x="124523" y="46710"/>
                    </a:lnTo>
                    <a:lnTo>
                      <a:pt x="124523" y="31153"/>
                    </a:lnTo>
                    <a:lnTo>
                      <a:pt x="171221" y="31153"/>
                    </a:lnTo>
                    <a:lnTo>
                      <a:pt x="171221" y="46710"/>
                    </a:lnTo>
                    <a:lnTo>
                      <a:pt x="186817" y="46710"/>
                    </a:lnTo>
                    <a:lnTo>
                      <a:pt x="186817" y="62268"/>
                    </a:lnTo>
                    <a:lnTo>
                      <a:pt x="186817" y="77825"/>
                    </a:lnTo>
                    <a:lnTo>
                      <a:pt x="155638" y="77825"/>
                    </a:lnTo>
                    <a:lnTo>
                      <a:pt x="155638" y="93395"/>
                    </a:lnTo>
                    <a:lnTo>
                      <a:pt x="140119" y="93395"/>
                    </a:lnTo>
                    <a:lnTo>
                      <a:pt x="140119" y="77825"/>
                    </a:lnTo>
                    <a:lnTo>
                      <a:pt x="124523" y="77825"/>
                    </a:lnTo>
                    <a:lnTo>
                      <a:pt x="124523" y="93408"/>
                    </a:lnTo>
                    <a:lnTo>
                      <a:pt x="140106" y="93408"/>
                    </a:lnTo>
                    <a:lnTo>
                      <a:pt x="140106" y="108966"/>
                    </a:lnTo>
                    <a:lnTo>
                      <a:pt x="124523" y="108966"/>
                    </a:lnTo>
                    <a:lnTo>
                      <a:pt x="124523" y="124574"/>
                    </a:lnTo>
                    <a:lnTo>
                      <a:pt x="140106" y="124574"/>
                    </a:lnTo>
                    <a:lnTo>
                      <a:pt x="140106" y="140119"/>
                    </a:lnTo>
                    <a:lnTo>
                      <a:pt x="155638" y="140119"/>
                    </a:lnTo>
                    <a:lnTo>
                      <a:pt x="155638" y="155689"/>
                    </a:lnTo>
                    <a:lnTo>
                      <a:pt x="202349" y="155689"/>
                    </a:lnTo>
                    <a:lnTo>
                      <a:pt x="202349" y="140119"/>
                    </a:lnTo>
                    <a:lnTo>
                      <a:pt x="217932" y="140119"/>
                    </a:lnTo>
                    <a:lnTo>
                      <a:pt x="217932" y="124536"/>
                    </a:lnTo>
                    <a:close/>
                  </a:path>
                  <a:path w="451484" h="156209">
                    <a:moveTo>
                      <a:pt x="249034" y="77825"/>
                    </a:moveTo>
                    <a:lnTo>
                      <a:pt x="217932" y="77825"/>
                    </a:lnTo>
                    <a:lnTo>
                      <a:pt x="217932" y="93408"/>
                    </a:lnTo>
                    <a:lnTo>
                      <a:pt x="249034" y="93408"/>
                    </a:lnTo>
                    <a:lnTo>
                      <a:pt x="249034" y="77825"/>
                    </a:lnTo>
                    <a:close/>
                  </a:path>
                  <a:path w="451484" h="156209">
                    <a:moveTo>
                      <a:pt x="295757" y="0"/>
                    </a:moveTo>
                    <a:lnTo>
                      <a:pt x="217932" y="0"/>
                    </a:lnTo>
                    <a:lnTo>
                      <a:pt x="217932" y="15570"/>
                    </a:lnTo>
                    <a:lnTo>
                      <a:pt x="217932" y="31153"/>
                    </a:lnTo>
                    <a:lnTo>
                      <a:pt x="233502" y="31153"/>
                    </a:lnTo>
                    <a:lnTo>
                      <a:pt x="233502" y="46710"/>
                    </a:lnTo>
                    <a:lnTo>
                      <a:pt x="217932" y="46710"/>
                    </a:lnTo>
                    <a:lnTo>
                      <a:pt x="217932" y="62293"/>
                    </a:lnTo>
                    <a:lnTo>
                      <a:pt x="249034" y="62293"/>
                    </a:lnTo>
                    <a:lnTo>
                      <a:pt x="249034" y="46710"/>
                    </a:lnTo>
                    <a:lnTo>
                      <a:pt x="249097" y="31102"/>
                    </a:lnTo>
                    <a:lnTo>
                      <a:pt x="233514" y="31102"/>
                    </a:lnTo>
                    <a:lnTo>
                      <a:pt x="233514" y="15582"/>
                    </a:lnTo>
                    <a:lnTo>
                      <a:pt x="264629" y="15582"/>
                    </a:lnTo>
                    <a:lnTo>
                      <a:pt x="264629" y="31153"/>
                    </a:lnTo>
                    <a:lnTo>
                      <a:pt x="280212" y="31153"/>
                    </a:lnTo>
                    <a:lnTo>
                      <a:pt x="280212" y="15582"/>
                    </a:lnTo>
                    <a:lnTo>
                      <a:pt x="295757" y="15582"/>
                    </a:lnTo>
                    <a:lnTo>
                      <a:pt x="295757" y="0"/>
                    </a:lnTo>
                    <a:close/>
                  </a:path>
                  <a:path w="451484" h="156209">
                    <a:moveTo>
                      <a:pt x="358038" y="62268"/>
                    </a:moveTo>
                    <a:lnTo>
                      <a:pt x="342442" y="62268"/>
                    </a:lnTo>
                    <a:lnTo>
                      <a:pt x="342442" y="77863"/>
                    </a:lnTo>
                    <a:lnTo>
                      <a:pt x="358038" y="77863"/>
                    </a:lnTo>
                    <a:lnTo>
                      <a:pt x="358038" y="62268"/>
                    </a:lnTo>
                    <a:close/>
                  </a:path>
                  <a:path w="451484" h="156209">
                    <a:moveTo>
                      <a:pt x="451459" y="108966"/>
                    </a:moveTo>
                    <a:lnTo>
                      <a:pt x="435914" y="108966"/>
                    </a:lnTo>
                    <a:lnTo>
                      <a:pt x="435914" y="93395"/>
                    </a:lnTo>
                    <a:lnTo>
                      <a:pt x="420319" y="93395"/>
                    </a:lnTo>
                    <a:lnTo>
                      <a:pt x="420319" y="77863"/>
                    </a:lnTo>
                    <a:lnTo>
                      <a:pt x="435914" y="77863"/>
                    </a:lnTo>
                    <a:lnTo>
                      <a:pt x="435914" y="62293"/>
                    </a:lnTo>
                    <a:lnTo>
                      <a:pt x="451446" y="62293"/>
                    </a:lnTo>
                    <a:lnTo>
                      <a:pt x="451446" y="46710"/>
                    </a:lnTo>
                    <a:lnTo>
                      <a:pt x="420319" y="46710"/>
                    </a:lnTo>
                    <a:lnTo>
                      <a:pt x="420319" y="31153"/>
                    </a:lnTo>
                    <a:lnTo>
                      <a:pt x="451434" y="31153"/>
                    </a:lnTo>
                    <a:lnTo>
                      <a:pt x="451434" y="15582"/>
                    </a:lnTo>
                    <a:lnTo>
                      <a:pt x="451434" y="0"/>
                    </a:lnTo>
                    <a:lnTo>
                      <a:pt x="420306" y="0"/>
                    </a:lnTo>
                    <a:lnTo>
                      <a:pt x="420306" y="15570"/>
                    </a:lnTo>
                    <a:lnTo>
                      <a:pt x="420306" y="31102"/>
                    </a:lnTo>
                    <a:lnTo>
                      <a:pt x="404736" y="31102"/>
                    </a:lnTo>
                    <a:lnTo>
                      <a:pt x="404736" y="46710"/>
                    </a:lnTo>
                    <a:lnTo>
                      <a:pt x="404736" y="62293"/>
                    </a:lnTo>
                    <a:lnTo>
                      <a:pt x="420306" y="62293"/>
                    </a:lnTo>
                    <a:lnTo>
                      <a:pt x="420306" y="77825"/>
                    </a:lnTo>
                    <a:lnTo>
                      <a:pt x="389204" y="77825"/>
                    </a:lnTo>
                    <a:lnTo>
                      <a:pt x="389204" y="62293"/>
                    </a:lnTo>
                    <a:lnTo>
                      <a:pt x="389204" y="46710"/>
                    </a:lnTo>
                    <a:lnTo>
                      <a:pt x="389153" y="31102"/>
                    </a:lnTo>
                    <a:lnTo>
                      <a:pt x="373621" y="31102"/>
                    </a:lnTo>
                    <a:lnTo>
                      <a:pt x="373621" y="46710"/>
                    </a:lnTo>
                    <a:lnTo>
                      <a:pt x="373621" y="62268"/>
                    </a:lnTo>
                    <a:lnTo>
                      <a:pt x="373621" y="77825"/>
                    </a:lnTo>
                    <a:lnTo>
                      <a:pt x="373621" y="93395"/>
                    </a:lnTo>
                    <a:lnTo>
                      <a:pt x="326910" y="93395"/>
                    </a:lnTo>
                    <a:lnTo>
                      <a:pt x="326910" y="77863"/>
                    </a:lnTo>
                    <a:lnTo>
                      <a:pt x="326910" y="62268"/>
                    </a:lnTo>
                    <a:lnTo>
                      <a:pt x="326898" y="46710"/>
                    </a:lnTo>
                    <a:lnTo>
                      <a:pt x="373621" y="46710"/>
                    </a:lnTo>
                    <a:lnTo>
                      <a:pt x="373621" y="31102"/>
                    </a:lnTo>
                    <a:lnTo>
                      <a:pt x="373621" y="15582"/>
                    </a:lnTo>
                    <a:lnTo>
                      <a:pt x="389153" y="15582"/>
                    </a:lnTo>
                    <a:lnTo>
                      <a:pt x="389153" y="0"/>
                    </a:lnTo>
                    <a:lnTo>
                      <a:pt x="358038" y="0"/>
                    </a:lnTo>
                    <a:lnTo>
                      <a:pt x="358038" y="15570"/>
                    </a:lnTo>
                    <a:lnTo>
                      <a:pt x="358038" y="31102"/>
                    </a:lnTo>
                    <a:lnTo>
                      <a:pt x="342493" y="31102"/>
                    </a:lnTo>
                    <a:lnTo>
                      <a:pt x="342493" y="15582"/>
                    </a:lnTo>
                    <a:lnTo>
                      <a:pt x="342493" y="0"/>
                    </a:lnTo>
                    <a:lnTo>
                      <a:pt x="326910" y="0"/>
                    </a:lnTo>
                    <a:lnTo>
                      <a:pt x="326910" y="15570"/>
                    </a:lnTo>
                    <a:lnTo>
                      <a:pt x="326910" y="31102"/>
                    </a:lnTo>
                    <a:lnTo>
                      <a:pt x="295757" y="31102"/>
                    </a:lnTo>
                    <a:lnTo>
                      <a:pt x="295757" y="46710"/>
                    </a:lnTo>
                    <a:lnTo>
                      <a:pt x="264629" y="46710"/>
                    </a:lnTo>
                    <a:lnTo>
                      <a:pt x="264629" y="62268"/>
                    </a:lnTo>
                    <a:lnTo>
                      <a:pt x="249047" y="62268"/>
                    </a:lnTo>
                    <a:lnTo>
                      <a:pt x="249047" y="77863"/>
                    </a:lnTo>
                    <a:lnTo>
                      <a:pt x="264629" y="77863"/>
                    </a:lnTo>
                    <a:lnTo>
                      <a:pt x="264629" y="62293"/>
                    </a:lnTo>
                    <a:lnTo>
                      <a:pt x="280212" y="62293"/>
                    </a:lnTo>
                    <a:lnTo>
                      <a:pt x="280212" y="77863"/>
                    </a:lnTo>
                    <a:lnTo>
                      <a:pt x="295808" y="77863"/>
                    </a:lnTo>
                    <a:lnTo>
                      <a:pt x="295808" y="62293"/>
                    </a:lnTo>
                    <a:lnTo>
                      <a:pt x="311327" y="62293"/>
                    </a:lnTo>
                    <a:lnTo>
                      <a:pt x="311327" y="108966"/>
                    </a:lnTo>
                    <a:lnTo>
                      <a:pt x="295770" y="108966"/>
                    </a:lnTo>
                    <a:lnTo>
                      <a:pt x="295770" y="93395"/>
                    </a:lnTo>
                    <a:lnTo>
                      <a:pt x="249047" y="93395"/>
                    </a:lnTo>
                    <a:lnTo>
                      <a:pt x="249047" y="108966"/>
                    </a:lnTo>
                    <a:lnTo>
                      <a:pt x="233502" y="108966"/>
                    </a:lnTo>
                    <a:lnTo>
                      <a:pt x="233502" y="124536"/>
                    </a:lnTo>
                    <a:lnTo>
                      <a:pt x="233502" y="140119"/>
                    </a:lnTo>
                    <a:lnTo>
                      <a:pt x="264617" y="140119"/>
                    </a:lnTo>
                    <a:lnTo>
                      <a:pt x="264617" y="124536"/>
                    </a:lnTo>
                    <a:lnTo>
                      <a:pt x="249097" y="124536"/>
                    </a:lnTo>
                    <a:lnTo>
                      <a:pt x="249097" y="108978"/>
                    </a:lnTo>
                    <a:lnTo>
                      <a:pt x="295757" y="108978"/>
                    </a:lnTo>
                    <a:lnTo>
                      <a:pt x="295757" y="124536"/>
                    </a:lnTo>
                    <a:lnTo>
                      <a:pt x="295757" y="140119"/>
                    </a:lnTo>
                    <a:lnTo>
                      <a:pt x="311340" y="140119"/>
                    </a:lnTo>
                    <a:lnTo>
                      <a:pt x="311340" y="124574"/>
                    </a:lnTo>
                    <a:lnTo>
                      <a:pt x="311340" y="108978"/>
                    </a:lnTo>
                    <a:lnTo>
                      <a:pt x="342442" y="108978"/>
                    </a:lnTo>
                    <a:lnTo>
                      <a:pt x="342442" y="124574"/>
                    </a:lnTo>
                    <a:lnTo>
                      <a:pt x="373621" y="124574"/>
                    </a:lnTo>
                    <a:lnTo>
                      <a:pt x="373621" y="140119"/>
                    </a:lnTo>
                    <a:lnTo>
                      <a:pt x="420319" y="140119"/>
                    </a:lnTo>
                    <a:lnTo>
                      <a:pt x="420319" y="124536"/>
                    </a:lnTo>
                    <a:lnTo>
                      <a:pt x="420268" y="108966"/>
                    </a:lnTo>
                    <a:lnTo>
                      <a:pt x="389153" y="108966"/>
                    </a:lnTo>
                    <a:lnTo>
                      <a:pt x="389153" y="93408"/>
                    </a:lnTo>
                    <a:lnTo>
                      <a:pt x="420306" y="93408"/>
                    </a:lnTo>
                    <a:lnTo>
                      <a:pt x="420306" y="108978"/>
                    </a:lnTo>
                    <a:lnTo>
                      <a:pt x="435864" y="108978"/>
                    </a:lnTo>
                    <a:lnTo>
                      <a:pt x="435864" y="124536"/>
                    </a:lnTo>
                    <a:lnTo>
                      <a:pt x="435864" y="140119"/>
                    </a:lnTo>
                    <a:lnTo>
                      <a:pt x="451459" y="140119"/>
                    </a:lnTo>
                    <a:lnTo>
                      <a:pt x="451459" y="124574"/>
                    </a:lnTo>
                    <a:lnTo>
                      <a:pt x="451459" y="108966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23">
                <a:extLst>
                  <a:ext uri="{FF2B5EF4-FFF2-40B4-BE49-F238E27FC236}">
                    <a16:creationId xmlns:a16="http://schemas.microsoft.com/office/drawing/2014/main" id="{43FC9ADF-A7CD-4B9C-8F15-16429BA5AD64}"/>
                  </a:ext>
                </a:extLst>
              </p:cNvPr>
              <p:cNvSpPr/>
              <p:nvPr/>
            </p:nvSpPr>
            <p:spPr>
              <a:xfrm>
                <a:off x="6671614" y="9643427"/>
                <a:ext cx="43624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436245" h="31750">
                    <a:moveTo>
                      <a:pt x="108991" y="15595"/>
                    </a:moveTo>
                    <a:lnTo>
                      <a:pt x="0" y="15595"/>
                    </a:lnTo>
                    <a:lnTo>
                      <a:pt x="0" y="31178"/>
                    </a:lnTo>
                    <a:lnTo>
                      <a:pt x="108991" y="31178"/>
                    </a:lnTo>
                    <a:lnTo>
                      <a:pt x="108991" y="15595"/>
                    </a:lnTo>
                    <a:close/>
                  </a:path>
                  <a:path w="436245" h="31750">
                    <a:moveTo>
                      <a:pt x="140119" y="15595"/>
                    </a:moveTo>
                    <a:lnTo>
                      <a:pt x="124523" y="15595"/>
                    </a:lnTo>
                    <a:lnTo>
                      <a:pt x="124523" y="31178"/>
                    </a:lnTo>
                    <a:lnTo>
                      <a:pt x="140119" y="31178"/>
                    </a:lnTo>
                    <a:lnTo>
                      <a:pt x="140119" y="15595"/>
                    </a:lnTo>
                    <a:close/>
                  </a:path>
                  <a:path w="436245" h="31750">
                    <a:moveTo>
                      <a:pt x="202349" y="0"/>
                    </a:moveTo>
                    <a:lnTo>
                      <a:pt x="155638" y="0"/>
                    </a:lnTo>
                    <a:lnTo>
                      <a:pt x="155638" y="15595"/>
                    </a:lnTo>
                    <a:lnTo>
                      <a:pt x="171221" y="15595"/>
                    </a:lnTo>
                    <a:lnTo>
                      <a:pt x="171221" y="31178"/>
                    </a:lnTo>
                    <a:lnTo>
                      <a:pt x="186829" y="31178"/>
                    </a:lnTo>
                    <a:lnTo>
                      <a:pt x="186829" y="15595"/>
                    </a:lnTo>
                    <a:lnTo>
                      <a:pt x="202349" y="15595"/>
                    </a:lnTo>
                    <a:lnTo>
                      <a:pt x="202349" y="0"/>
                    </a:lnTo>
                    <a:close/>
                  </a:path>
                  <a:path w="436245" h="31750">
                    <a:moveTo>
                      <a:pt x="217932" y="15595"/>
                    </a:moveTo>
                    <a:lnTo>
                      <a:pt x="202349" y="15595"/>
                    </a:lnTo>
                    <a:lnTo>
                      <a:pt x="202349" y="31178"/>
                    </a:lnTo>
                    <a:lnTo>
                      <a:pt x="217932" y="31178"/>
                    </a:lnTo>
                    <a:lnTo>
                      <a:pt x="217932" y="15595"/>
                    </a:lnTo>
                    <a:close/>
                  </a:path>
                  <a:path w="436245" h="31750">
                    <a:moveTo>
                      <a:pt x="342442" y="15595"/>
                    </a:moveTo>
                    <a:lnTo>
                      <a:pt x="326885" y="15595"/>
                    </a:lnTo>
                    <a:lnTo>
                      <a:pt x="326885" y="0"/>
                    </a:lnTo>
                    <a:lnTo>
                      <a:pt x="249047" y="0"/>
                    </a:lnTo>
                    <a:lnTo>
                      <a:pt x="249047" y="15595"/>
                    </a:lnTo>
                    <a:lnTo>
                      <a:pt x="233514" y="15595"/>
                    </a:lnTo>
                    <a:lnTo>
                      <a:pt x="233514" y="0"/>
                    </a:lnTo>
                    <a:lnTo>
                      <a:pt x="217932" y="0"/>
                    </a:lnTo>
                    <a:lnTo>
                      <a:pt x="217932" y="15595"/>
                    </a:lnTo>
                    <a:lnTo>
                      <a:pt x="233502" y="15595"/>
                    </a:lnTo>
                    <a:lnTo>
                      <a:pt x="233502" y="31178"/>
                    </a:lnTo>
                    <a:lnTo>
                      <a:pt x="249097" y="31178"/>
                    </a:lnTo>
                    <a:lnTo>
                      <a:pt x="249097" y="15595"/>
                    </a:lnTo>
                    <a:lnTo>
                      <a:pt x="280212" y="15595"/>
                    </a:lnTo>
                    <a:lnTo>
                      <a:pt x="280212" y="31178"/>
                    </a:lnTo>
                    <a:lnTo>
                      <a:pt x="295808" y="31178"/>
                    </a:lnTo>
                    <a:lnTo>
                      <a:pt x="295808" y="15595"/>
                    </a:lnTo>
                    <a:lnTo>
                      <a:pt x="311327" y="15595"/>
                    </a:lnTo>
                    <a:lnTo>
                      <a:pt x="311327" y="31178"/>
                    </a:lnTo>
                    <a:lnTo>
                      <a:pt x="342442" y="31178"/>
                    </a:lnTo>
                    <a:lnTo>
                      <a:pt x="342442" y="15595"/>
                    </a:lnTo>
                    <a:close/>
                  </a:path>
                  <a:path w="436245" h="31750">
                    <a:moveTo>
                      <a:pt x="358038" y="0"/>
                    </a:moveTo>
                    <a:lnTo>
                      <a:pt x="342442" y="0"/>
                    </a:lnTo>
                    <a:lnTo>
                      <a:pt x="342442" y="15595"/>
                    </a:lnTo>
                    <a:lnTo>
                      <a:pt x="358038" y="15595"/>
                    </a:lnTo>
                    <a:lnTo>
                      <a:pt x="358038" y="0"/>
                    </a:lnTo>
                    <a:close/>
                  </a:path>
                  <a:path w="436245" h="31750">
                    <a:moveTo>
                      <a:pt x="373621" y="15595"/>
                    </a:moveTo>
                    <a:lnTo>
                      <a:pt x="358038" y="15595"/>
                    </a:lnTo>
                    <a:lnTo>
                      <a:pt x="358038" y="31178"/>
                    </a:lnTo>
                    <a:lnTo>
                      <a:pt x="373621" y="31178"/>
                    </a:lnTo>
                    <a:lnTo>
                      <a:pt x="373621" y="15595"/>
                    </a:lnTo>
                    <a:close/>
                  </a:path>
                  <a:path w="436245" h="31750">
                    <a:moveTo>
                      <a:pt x="404749" y="15595"/>
                    </a:moveTo>
                    <a:lnTo>
                      <a:pt x="389153" y="15595"/>
                    </a:lnTo>
                    <a:lnTo>
                      <a:pt x="389153" y="31178"/>
                    </a:lnTo>
                    <a:lnTo>
                      <a:pt x="404749" y="31178"/>
                    </a:lnTo>
                    <a:lnTo>
                      <a:pt x="404749" y="15595"/>
                    </a:lnTo>
                    <a:close/>
                  </a:path>
                  <a:path w="436245" h="31750">
                    <a:moveTo>
                      <a:pt x="435914" y="0"/>
                    </a:moveTo>
                    <a:lnTo>
                      <a:pt x="420306" y="0"/>
                    </a:lnTo>
                    <a:lnTo>
                      <a:pt x="420306" y="15595"/>
                    </a:lnTo>
                    <a:lnTo>
                      <a:pt x="420306" y="31178"/>
                    </a:lnTo>
                    <a:lnTo>
                      <a:pt x="435914" y="31178"/>
                    </a:lnTo>
                    <a:lnTo>
                      <a:pt x="435914" y="15595"/>
                    </a:lnTo>
                    <a:lnTo>
                      <a:pt x="435914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0" name="object 2">
              <a:extLst>
                <a:ext uri="{FF2B5EF4-FFF2-40B4-BE49-F238E27FC236}">
                  <a16:creationId xmlns:a16="http://schemas.microsoft.com/office/drawing/2014/main" id="{17F00260-EA7D-4DFB-BFA8-58E5E1295071}"/>
                </a:ext>
              </a:extLst>
            </p:cNvPr>
            <p:cNvSpPr txBox="1"/>
            <p:nvPr/>
          </p:nvSpPr>
          <p:spPr>
            <a:xfrm>
              <a:off x="1704233" y="2930677"/>
              <a:ext cx="1728316" cy="139307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marR="412115">
                <a:lnSpc>
                  <a:spcPct val="112200"/>
                </a:lnSpc>
                <a:spcBef>
                  <a:spcPts val="100"/>
                </a:spcBef>
              </a:pPr>
              <a:r>
                <a:rPr sz="1400" b="1" spc="15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DeBold"/>
                </a:rPr>
                <a:t>業</a:t>
              </a:r>
              <a:r>
                <a:rPr sz="1400" b="1" spc="10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DeBold"/>
                </a:rPr>
                <a:t>務</a:t>
              </a:r>
              <a:r>
                <a:rPr sz="1400" b="1" spc="5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DeBold"/>
                </a:rPr>
                <a:t>マ</a:t>
              </a:r>
              <a:r>
                <a:rPr sz="1400" b="1" spc="-65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DeBold"/>
                </a:rPr>
                <a:t>ニ</a:t>
              </a:r>
              <a:r>
                <a:rPr sz="1400" b="1" spc="-75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DeBold"/>
                </a:rPr>
                <a:t>ュ</a:t>
              </a:r>
              <a:r>
                <a:rPr sz="1400" b="1" spc="5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DeBold"/>
                </a:rPr>
                <a:t>ア</a:t>
              </a:r>
              <a:r>
                <a:rPr sz="1400" b="1" spc="-10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DeBold"/>
                </a:rPr>
                <a:t>ル</a:t>
              </a:r>
              <a:endParaRPr lang="en-US" sz="1400" b="1" spc="-1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UDShinGoPro-DeBold"/>
              </a:endParaRPr>
            </a:p>
            <a:p>
              <a:pPr marL="38100" marR="412115">
                <a:lnSpc>
                  <a:spcPct val="112200"/>
                </a:lnSpc>
                <a:spcBef>
                  <a:spcPts val="100"/>
                </a:spcBef>
              </a:pPr>
              <a:r>
                <a:rPr sz="1400" b="1" spc="15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DeBold"/>
                </a:rPr>
                <a:t>制作事例紹</a:t>
              </a:r>
              <a:r>
                <a:rPr sz="1400" b="1" spc="-10" dirty="0" err="1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DeBold"/>
                </a:rPr>
                <a:t>介</a:t>
              </a:r>
              <a:endParaRPr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UDShinGoPro-DeBold"/>
              </a:endParaRPr>
            </a:p>
            <a:p>
              <a:pPr marL="121920" indent="-84455">
                <a:lnSpc>
                  <a:spcPct val="100000"/>
                </a:lnSpc>
                <a:spcBef>
                  <a:spcPts val="745"/>
                </a:spcBef>
                <a:buSzPct val="66666"/>
                <a:buChar char="●"/>
                <a:tabLst>
                  <a:tab pos="122555" algn="l"/>
                </a:tabLst>
              </a:pP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製造現</a:t>
              </a:r>
              <a:r>
                <a:rPr sz="900" spc="-3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場</a:t>
              </a:r>
              <a:r>
                <a:rPr sz="900" spc="-4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に</a:t>
              </a:r>
              <a:r>
                <a:rPr sz="900" spc="-3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お</a:t>
              </a:r>
              <a:r>
                <a:rPr sz="900" spc="-4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ける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課</a:t>
              </a:r>
              <a:r>
                <a:rPr sz="900" spc="-5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題</a:t>
              </a:r>
              <a:r>
                <a:rPr sz="900" spc="-7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と</a:t>
              </a:r>
              <a:r>
                <a:rPr sz="900" spc="-19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は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？</a:t>
              </a:r>
              <a:endParaRPr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endParaRPr>
            </a:p>
            <a:p>
              <a:pPr marL="121920" indent="-84455">
                <a:lnSpc>
                  <a:spcPct val="100000"/>
                </a:lnSpc>
                <a:spcBef>
                  <a:spcPts val="160"/>
                </a:spcBef>
                <a:buSzPct val="66666"/>
                <a:buChar char="●"/>
                <a:tabLst>
                  <a:tab pos="122555" algn="l"/>
                </a:tabLst>
              </a:pP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施策内</a:t>
              </a:r>
              <a:r>
                <a:rPr sz="900" spc="-15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容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１</a:t>
              </a:r>
              <a:r>
                <a:rPr sz="900" spc="-14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 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事</a:t>
              </a:r>
              <a:r>
                <a:rPr sz="900" spc="-5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前</a:t>
              </a:r>
              <a:r>
                <a:rPr sz="900" spc="-7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ヒ</a:t>
              </a:r>
              <a:r>
                <a:rPr sz="900" spc="-9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ア</a:t>
              </a:r>
              <a:r>
                <a:rPr sz="900" spc="-1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リ</a:t>
              </a:r>
              <a:r>
                <a:rPr sz="900" spc="-5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ン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グ</a:t>
              </a:r>
              <a:endParaRPr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endParaRPr>
            </a:p>
            <a:p>
              <a:pPr marL="121920" indent="-84455">
                <a:lnSpc>
                  <a:spcPct val="100000"/>
                </a:lnSpc>
                <a:spcBef>
                  <a:spcPts val="165"/>
                </a:spcBef>
                <a:buSzPct val="66666"/>
                <a:buChar char="●"/>
                <a:tabLst>
                  <a:tab pos="122555" algn="l"/>
                </a:tabLst>
              </a:pP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施策内</a:t>
              </a:r>
              <a:r>
                <a:rPr sz="900" spc="-15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容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２</a:t>
              </a:r>
              <a:r>
                <a:rPr sz="900" spc="-16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 </a:t>
              </a:r>
              <a:r>
                <a:rPr sz="900" spc="-5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ア</a:t>
              </a:r>
              <a:r>
                <a:rPr sz="900" spc="-5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ン</a:t>
              </a:r>
              <a:r>
                <a:rPr sz="900" spc="-2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ケ</a:t>
              </a:r>
              <a:r>
                <a:rPr sz="900" spc="-14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ー</a:t>
              </a:r>
              <a:r>
                <a:rPr sz="900" spc="-6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ト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実施</a:t>
              </a:r>
              <a:endParaRPr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endParaRPr>
            </a:p>
            <a:p>
              <a:pPr marL="121920" indent="-84455">
                <a:lnSpc>
                  <a:spcPct val="100000"/>
                </a:lnSpc>
                <a:spcBef>
                  <a:spcPts val="160"/>
                </a:spcBef>
                <a:buSzPct val="66666"/>
                <a:buChar char="●"/>
                <a:tabLst>
                  <a:tab pos="122555" algn="l"/>
                </a:tabLst>
              </a:pP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施策内</a:t>
              </a:r>
              <a:r>
                <a:rPr sz="900" spc="-15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容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３</a:t>
              </a:r>
              <a:r>
                <a:rPr sz="900" spc="-14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 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詳細取材</a:t>
              </a:r>
              <a:endParaRPr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endParaRPr>
            </a:p>
            <a:p>
              <a:pPr marL="121920" indent="-84455">
                <a:lnSpc>
                  <a:spcPct val="100000"/>
                </a:lnSpc>
                <a:spcBef>
                  <a:spcPts val="165"/>
                </a:spcBef>
                <a:buSzPct val="66666"/>
                <a:buChar char="●"/>
                <a:tabLst>
                  <a:tab pos="122555" algn="l"/>
                </a:tabLst>
              </a:pP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成果物事例</a:t>
              </a:r>
              <a:endParaRPr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endParaRPr>
            </a:p>
          </p:txBody>
        </p:sp>
        <p:sp>
          <p:nvSpPr>
            <p:cNvPr id="114" name="object 24">
              <a:extLst>
                <a:ext uri="{FF2B5EF4-FFF2-40B4-BE49-F238E27FC236}">
                  <a16:creationId xmlns:a16="http://schemas.microsoft.com/office/drawing/2014/main" id="{33CC347F-E09F-4BB2-9AD8-ECA2F0ED3964}"/>
                </a:ext>
              </a:extLst>
            </p:cNvPr>
            <p:cNvSpPr txBox="1"/>
            <p:nvPr/>
          </p:nvSpPr>
          <p:spPr>
            <a:xfrm>
              <a:off x="4613003" y="2930677"/>
              <a:ext cx="1860449" cy="138025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marR="387985">
                <a:lnSpc>
                  <a:spcPct val="112200"/>
                </a:lnSpc>
                <a:spcBef>
                  <a:spcPts val="100"/>
                </a:spcBef>
              </a:pPr>
              <a:r>
                <a:rPr sz="1400" b="1" spc="1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DeBold"/>
                </a:rPr>
                <a:t>取扱説明書制</a:t>
              </a:r>
              <a:r>
                <a:rPr sz="1400" b="1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DeBold"/>
                </a:rPr>
                <a:t>作 </a:t>
              </a:r>
              <a:r>
                <a:rPr sz="1400" b="1" spc="1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DeBold"/>
                </a:rPr>
                <a:t>事例紹</a:t>
              </a:r>
              <a:r>
                <a:rPr sz="1400" b="1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DeBold"/>
                </a:rPr>
                <a:t>介</a:t>
              </a:r>
              <a:endParaRPr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UDShinGoPro-DeBold"/>
              </a:endParaRPr>
            </a:p>
            <a:p>
              <a:pPr marL="118745" indent="-81280">
                <a:lnSpc>
                  <a:spcPct val="100000"/>
                </a:lnSpc>
                <a:spcBef>
                  <a:spcPts val="745"/>
                </a:spcBef>
                <a:buSzPct val="66666"/>
                <a:buChar char="●"/>
                <a:tabLst>
                  <a:tab pos="119380" algn="l"/>
                </a:tabLst>
              </a:pPr>
              <a:r>
                <a:rPr sz="900" spc="-5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シ</a:t>
              </a:r>
              <a:r>
                <a:rPr sz="900" spc="-5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ス</a:t>
              </a:r>
              <a:r>
                <a:rPr sz="900" spc="-5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テ</a:t>
              </a:r>
              <a:r>
                <a:rPr sz="900" spc="-3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ム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の課題</a:t>
              </a:r>
              <a:endParaRPr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endParaRPr>
            </a:p>
            <a:p>
              <a:pPr marL="120014" indent="-82550">
                <a:lnSpc>
                  <a:spcPct val="100000"/>
                </a:lnSpc>
                <a:spcBef>
                  <a:spcPts val="160"/>
                </a:spcBef>
                <a:buSzPct val="66666"/>
                <a:buChar char="●"/>
                <a:tabLst>
                  <a:tab pos="120650" algn="l"/>
                </a:tabLst>
              </a:pPr>
              <a:r>
                <a:rPr sz="900" spc="-12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チ</a:t>
              </a:r>
              <a:r>
                <a:rPr sz="900" spc="-114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ュ</a:t>
              </a:r>
              <a:r>
                <a:rPr sz="900" spc="-17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ー</a:t>
              </a:r>
              <a:r>
                <a:rPr sz="900" spc="-16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ト</a:t>
              </a:r>
              <a:r>
                <a:rPr sz="900" spc="-13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リ</a:t>
              </a:r>
              <a:r>
                <a:rPr sz="900" spc="-6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ア</a:t>
              </a:r>
              <a:r>
                <a:rPr sz="900" spc="-4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ル形</a:t>
              </a:r>
              <a:r>
                <a:rPr sz="900" spc="-7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式</a:t>
              </a:r>
              <a:r>
                <a:rPr sz="900" spc="-9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によ</a:t>
              </a:r>
              <a:r>
                <a:rPr sz="900" spc="-7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る</a:t>
              </a:r>
              <a:r>
                <a:rPr sz="900" spc="-4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制作</a:t>
              </a:r>
              <a:endParaRPr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endParaRPr>
            </a:p>
            <a:p>
              <a:pPr marL="121920" indent="-84455">
                <a:lnSpc>
                  <a:spcPct val="100000"/>
                </a:lnSpc>
                <a:spcBef>
                  <a:spcPts val="165"/>
                </a:spcBef>
                <a:buSzPct val="66666"/>
                <a:buChar char="●"/>
                <a:tabLst>
                  <a:tab pos="122555" algn="l"/>
                </a:tabLst>
              </a:pP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ペ</a:t>
              </a:r>
              <a:r>
                <a:rPr sz="900" spc="-3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ー</a:t>
              </a:r>
              <a:r>
                <a:rPr sz="900" spc="-1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ジ</a:t>
              </a:r>
              <a:r>
                <a:rPr sz="900" spc="-3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サ</a:t>
              </a:r>
              <a:r>
                <a:rPr sz="900" spc="-4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ン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プ</a:t>
              </a:r>
              <a:r>
                <a:rPr sz="900" spc="-15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ル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１</a:t>
              </a:r>
              <a:endParaRPr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endParaRPr>
            </a:p>
            <a:p>
              <a:pPr marL="121920" indent="-84455">
                <a:lnSpc>
                  <a:spcPct val="100000"/>
                </a:lnSpc>
                <a:spcBef>
                  <a:spcPts val="160"/>
                </a:spcBef>
                <a:buSzPct val="66666"/>
                <a:buChar char="●"/>
                <a:tabLst>
                  <a:tab pos="122555" algn="l"/>
                </a:tabLst>
              </a:pP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ペ</a:t>
              </a:r>
              <a:r>
                <a:rPr sz="900" spc="-3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ー</a:t>
              </a:r>
              <a:r>
                <a:rPr sz="900" spc="-1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ジ</a:t>
              </a:r>
              <a:r>
                <a:rPr sz="900" spc="-3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サ</a:t>
              </a:r>
              <a:r>
                <a:rPr sz="900" spc="-4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ン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プ</a:t>
              </a:r>
              <a:r>
                <a:rPr sz="900" spc="-15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ル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２</a:t>
              </a:r>
              <a:endParaRPr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endParaRPr>
            </a:p>
            <a:p>
              <a:pPr marL="121920" indent="-84455">
                <a:lnSpc>
                  <a:spcPct val="100000"/>
                </a:lnSpc>
                <a:spcBef>
                  <a:spcPts val="165"/>
                </a:spcBef>
                <a:buSzPct val="66666"/>
                <a:buChar char="●"/>
                <a:tabLst>
                  <a:tab pos="122555" algn="l"/>
                </a:tabLst>
              </a:pP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ペ</a:t>
              </a:r>
              <a:r>
                <a:rPr sz="900" spc="-3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ー</a:t>
              </a:r>
              <a:r>
                <a:rPr sz="900" spc="-1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ジ</a:t>
              </a:r>
              <a:r>
                <a:rPr sz="900" spc="-3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サ</a:t>
              </a:r>
              <a:r>
                <a:rPr sz="900" spc="-4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ン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プ</a:t>
              </a:r>
              <a:r>
                <a:rPr sz="900" spc="-15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ル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３</a:t>
              </a:r>
              <a:endParaRPr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endParaRPr>
            </a:p>
          </p:txBody>
        </p:sp>
        <p:sp>
          <p:nvSpPr>
            <p:cNvPr id="119" name="object 25">
              <a:extLst>
                <a:ext uri="{FF2B5EF4-FFF2-40B4-BE49-F238E27FC236}">
                  <a16:creationId xmlns:a16="http://schemas.microsoft.com/office/drawing/2014/main" id="{4A1D2490-FFBB-47EF-933F-7C3A4F934FBF}"/>
                </a:ext>
              </a:extLst>
            </p:cNvPr>
            <p:cNvSpPr txBox="1"/>
            <p:nvPr/>
          </p:nvSpPr>
          <p:spPr>
            <a:xfrm>
              <a:off x="7560097" y="2930677"/>
              <a:ext cx="1848190" cy="1208664"/>
            </a:xfrm>
            <a:prstGeom prst="rect">
              <a:avLst/>
            </a:prstGeom>
          </p:spPr>
          <p:txBody>
            <a:bodyPr vert="horz" wrap="square" lIns="0" tIns="3111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245"/>
                </a:spcBef>
              </a:pPr>
              <a:r>
                <a:rPr sz="1400" b="1" spc="-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DeBold"/>
                </a:rPr>
                <a:t>IEC82079-1:2019</a:t>
              </a:r>
              <a:endParaRPr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UDShinGoPro-DeBold"/>
              </a:endParaRPr>
            </a:p>
            <a:p>
              <a:pPr marL="38100">
                <a:lnSpc>
                  <a:spcPct val="100000"/>
                </a:lnSpc>
                <a:spcBef>
                  <a:spcPts val="150"/>
                </a:spcBef>
              </a:pPr>
              <a:r>
                <a:rPr sz="1400" b="1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DeBold"/>
                </a:rPr>
                <a:t>規</a:t>
              </a:r>
              <a:r>
                <a:rPr sz="1400" b="1" spc="-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DeBold"/>
                </a:rPr>
                <a:t>格の</a:t>
              </a:r>
              <a:r>
                <a:rPr sz="1400" b="1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UDShinGoPro-DeBold"/>
                </a:rPr>
                <a:t>解説</a:t>
              </a:r>
              <a:endParaRPr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UDShinGoPro-DeBold"/>
              </a:endParaRPr>
            </a:p>
            <a:p>
              <a:pPr marL="121920" indent="-84455">
                <a:lnSpc>
                  <a:spcPct val="100000"/>
                </a:lnSpc>
                <a:spcBef>
                  <a:spcPts val="740"/>
                </a:spcBef>
                <a:buSzPct val="66666"/>
                <a:buChar char="●"/>
                <a:tabLst>
                  <a:tab pos="122555" algn="l"/>
                </a:tabLst>
              </a:pP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規</a:t>
              </a:r>
              <a:r>
                <a:rPr sz="900" spc="-5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格</a:t>
              </a:r>
              <a:r>
                <a:rPr sz="900" spc="-7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と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は</a:t>
              </a:r>
              <a:endParaRPr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endParaRPr>
            </a:p>
            <a:p>
              <a:pPr marL="121920" indent="-84455">
                <a:lnSpc>
                  <a:spcPct val="100000"/>
                </a:lnSpc>
                <a:spcBef>
                  <a:spcPts val="165"/>
                </a:spcBef>
                <a:buSzPct val="66666"/>
                <a:buChar char="●"/>
                <a:tabLst>
                  <a:tab pos="122555" algn="l"/>
                </a:tabLst>
              </a:pPr>
              <a:r>
                <a:rPr sz="900" spc="-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IEC82079-1:2019</a:t>
              </a:r>
              <a:r>
                <a:rPr sz="900" spc="-10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の概要</a:t>
              </a:r>
              <a:endParaRPr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endParaRPr>
            </a:p>
            <a:p>
              <a:pPr marL="121920" indent="-84455">
                <a:lnSpc>
                  <a:spcPct val="100000"/>
                </a:lnSpc>
                <a:spcBef>
                  <a:spcPts val="160"/>
                </a:spcBef>
                <a:buSzPct val="66666"/>
                <a:buChar char="●"/>
                <a:tabLst>
                  <a:tab pos="122555" algn="l"/>
                </a:tabLst>
              </a:pPr>
              <a:r>
                <a:rPr sz="900" spc="-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IEC82079-1:2019の</a:t>
              </a:r>
              <a:r>
                <a:rPr sz="900" spc="-8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適用範囲</a:t>
              </a:r>
              <a:endParaRPr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endParaRPr>
            </a:p>
            <a:p>
              <a:pPr marL="121920" indent="-84455">
                <a:lnSpc>
                  <a:spcPct val="100000"/>
                </a:lnSpc>
                <a:spcBef>
                  <a:spcPts val="165"/>
                </a:spcBef>
                <a:buSzPct val="66666"/>
                <a:buChar char="●"/>
                <a:tabLst>
                  <a:tab pos="122555" algn="l"/>
                </a:tabLst>
              </a:pPr>
              <a:r>
                <a:rPr sz="900" spc="-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IEC82079-1:2019の</a:t>
              </a:r>
              <a:r>
                <a:rPr sz="900" spc="-85" dirty="0">
                  <a:solidFill>
                    <a:srgbClr val="231F2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UD Shin Go Pro"/>
                </a:rPr>
                <a:t>構成内容</a:t>
              </a:r>
              <a:endParaRPr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UD Shin Go Pro"/>
              </a:endParaRPr>
            </a:p>
          </p:txBody>
        </p:sp>
        <p:grpSp>
          <p:nvGrpSpPr>
            <p:cNvPr id="131" name="object 76">
              <a:extLst>
                <a:ext uri="{FF2B5EF4-FFF2-40B4-BE49-F238E27FC236}">
                  <a16:creationId xmlns:a16="http://schemas.microsoft.com/office/drawing/2014/main" id="{0A2BFADD-3544-48D0-80DD-D19B5145B647}"/>
                </a:ext>
              </a:extLst>
            </p:cNvPr>
            <p:cNvGrpSpPr/>
            <p:nvPr/>
          </p:nvGrpSpPr>
          <p:grpSpPr>
            <a:xfrm>
              <a:off x="587947" y="2819983"/>
              <a:ext cx="6892918" cy="1561160"/>
              <a:chOff x="541273" y="7717714"/>
              <a:chExt cx="5293360" cy="1198880"/>
            </a:xfrm>
          </p:grpSpPr>
          <p:pic>
            <p:nvPicPr>
              <p:cNvPr id="132" name="object 77">
                <a:extLst>
                  <a:ext uri="{FF2B5EF4-FFF2-40B4-BE49-F238E27FC236}">
                    <a16:creationId xmlns:a16="http://schemas.microsoft.com/office/drawing/2014/main" id="{5BA915AA-A0F2-4846-B3BC-9169933D50A8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41273" y="7717714"/>
                <a:ext cx="850303" cy="1198613"/>
              </a:xfrm>
              <a:prstGeom prst="rect">
                <a:avLst/>
              </a:prstGeom>
            </p:spPr>
          </p:pic>
          <p:pic>
            <p:nvPicPr>
              <p:cNvPr id="133" name="object 78">
                <a:extLst>
                  <a:ext uri="{FF2B5EF4-FFF2-40B4-BE49-F238E27FC236}">
                    <a16:creationId xmlns:a16="http://schemas.microsoft.com/office/drawing/2014/main" id="{0C3ED41D-2D80-4642-B49D-9ED6905D9A4E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984102" y="7717714"/>
                <a:ext cx="850290" cy="1198613"/>
              </a:xfrm>
              <a:prstGeom prst="rect">
                <a:avLst/>
              </a:prstGeom>
            </p:spPr>
          </p:pic>
          <p:pic>
            <p:nvPicPr>
              <p:cNvPr id="134" name="object 79">
                <a:extLst>
                  <a:ext uri="{FF2B5EF4-FFF2-40B4-BE49-F238E27FC236}">
                    <a16:creationId xmlns:a16="http://schemas.microsoft.com/office/drawing/2014/main" id="{510EA6F0-B8FB-4F8E-B2B7-1EE29C9B6251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758681" y="7717714"/>
                <a:ext cx="850290" cy="1198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30502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304</Words>
  <Application>Microsoft Office PowerPoint</Application>
  <PresentationFormat>A4 210 x 297 mm</PresentationFormat>
  <Paragraphs>87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A-OTF UD Shin Go Pro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明祥_営業部19</dc:creator>
  <cp:lastModifiedBy>明祥_営業部19</cp:lastModifiedBy>
  <cp:revision>5</cp:revision>
  <dcterms:created xsi:type="dcterms:W3CDTF">2022-01-25T11:15:22Z</dcterms:created>
  <dcterms:modified xsi:type="dcterms:W3CDTF">2022-01-26T04:32:21Z</dcterms:modified>
</cp:coreProperties>
</file>